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305" r:id="rId5"/>
    <p:sldId id="306" r:id="rId6"/>
    <p:sldId id="307" r:id="rId7"/>
    <p:sldId id="308" r:id="rId8"/>
    <p:sldId id="309" r:id="rId9"/>
    <p:sldId id="310" r:id="rId10"/>
    <p:sldId id="325" r:id="rId11"/>
    <p:sldId id="311" r:id="rId12"/>
    <p:sldId id="324" r:id="rId13"/>
    <p:sldId id="321" r:id="rId14"/>
    <p:sldId id="323" r:id="rId15"/>
    <p:sldId id="313" r:id="rId16"/>
    <p:sldId id="320" r:id="rId17"/>
    <p:sldId id="326" r:id="rId18"/>
    <p:sldId id="319" r:id="rId19"/>
    <p:sldId id="312" r:id="rId20"/>
    <p:sldId id="316" r:id="rId21"/>
    <p:sldId id="314" r:id="rId22"/>
    <p:sldId id="315" r:id="rId23"/>
    <p:sldId id="31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792" userDrawn="1">
          <p15:clr>
            <a:srgbClr val="A4A3A4"/>
          </p15:clr>
        </p15:guide>
        <p15:guide id="3" pos="528" userDrawn="1">
          <p15:clr>
            <a:srgbClr val="A4A3A4"/>
          </p15:clr>
        </p15:guide>
        <p15:guide id="4" pos="7128" userDrawn="1">
          <p15:clr>
            <a:srgbClr val="A4A3A4"/>
          </p15:clr>
        </p15:guide>
        <p15:guide id="5" orient="horz" pos="2808" userDrawn="1">
          <p15:clr>
            <a:srgbClr val="A4A3A4"/>
          </p15:clr>
        </p15:guide>
        <p15:guide id="6" pos="2976" userDrawn="1">
          <p15:clr>
            <a:srgbClr val="A4A3A4"/>
          </p15:clr>
        </p15:guide>
        <p15:guide id="7"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F9922E-90DF-4372-9F8A-F6F50D90556E}" v="3457" dt="2024-12-20T13:21:25.060"/>
    <p1510:client id="{69E4F538-8729-445B-A1DA-360F745A3B49}" v="1051" dt="2024-12-20T09:05:41.453"/>
  </p1510:revLst>
</p1510:revInfo>
</file>

<file path=ppt/tableStyles.xml><?xml version="1.0" encoding="utf-8"?>
<a:tblStyleLst xmlns:a="http://schemas.openxmlformats.org/drawingml/2006/main" def="{68D230F3-CF80-4859-8CE7-A43EE81993B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77"/>
    <p:restoredTop sz="94682"/>
  </p:normalViewPr>
  <p:slideViewPr>
    <p:cSldViewPr snapToGrid="0">
      <p:cViewPr varScale="1">
        <p:scale>
          <a:sx n="80" d="100"/>
          <a:sy n="80" d="100"/>
        </p:scale>
        <p:origin x="1008" y="58"/>
      </p:cViewPr>
      <p:guideLst>
        <p:guide orient="horz" pos="3792"/>
        <p:guide pos="528"/>
        <p:guide pos="7128"/>
        <p:guide orient="horz" pos="2808"/>
        <p:guide pos="2976"/>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asanul Rabbi Khan" userId="07a0e18625f07e74" providerId="Windows Live" clId="Web-{5BF9922E-90DF-4372-9F8A-F6F50D90556E}"/>
    <pc:docChg chg="addSld modSld sldOrd">
      <pc:chgData name="Ahasanul Rabbi Khan" userId="07a0e18625f07e74" providerId="Windows Live" clId="Web-{5BF9922E-90DF-4372-9F8A-F6F50D90556E}" dt="2024-12-20T13:21:25.060" v="3236" actId="14100"/>
      <pc:docMkLst>
        <pc:docMk/>
      </pc:docMkLst>
      <pc:sldChg chg="modSp">
        <pc:chgData name="Ahasanul Rabbi Khan" userId="07a0e18625f07e74" providerId="Windows Live" clId="Web-{5BF9922E-90DF-4372-9F8A-F6F50D90556E}" dt="2024-12-20T09:21:00.126" v="12" actId="20577"/>
        <pc:sldMkLst>
          <pc:docMk/>
          <pc:sldMk cId="1516999600" sldId="305"/>
        </pc:sldMkLst>
        <pc:spChg chg="mod">
          <ac:chgData name="Ahasanul Rabbi Khan" userId="07a0e18625f07e74" providerId="Windows Live" clId="Web-{5BF9922E-90DF-4372-9F8A-F6F50D90556E}" dt="2024-12-20T09:21:00.126" v="12" actId="20577"/>
          <ac:spMkLst>
            <pc:docMk/>
            <pc:sldMk cId="1516999600" sldId="305"/>
            <ac:spMk id="3" creationId="{1C3D50B0-02F8-A1E6-8A67-C0B7034A4743}"/>
          </ac:spMkLst>
        </pc:spChg>
      </pc:sldChg>
      <pc:sldChg chg="modSp">
        <pc:chgData name="Ahasanul Rabbi Khan" userId="07a0e18625f07e74" providerId="Windows Live" clId="Web-{5BF9922E-90DF-4372-9F8A-F6F50D90556E}" dt="2024-12-20T12:25:31.847" v="1974" actId="14100"/>
        <pc:sldMkLst>
          <pc:docMk/>
          <pc:sldMk cId="4132634631" sldId="306"/>
        </pc:sldMkLst>
        <pc:spChg chg="mod">
          <ac:chgData name="Ahasanul Rabbi Khan" userId="07a0e18625f07e74" providerId="Windows Live" clId="Web-{5BF9922E-90DF-4372-9F8A-F6F50D90556E}" dt="2024-12-20T12:25:31.847" v="1974" actId="14100"/>
          <ac:spMkLst>
            <pc:docMk/>
            <pc:sldMk cId="4132634631" sldId="306"/>
            <ac:spMk id="5" creationId="{DFFF7AA9-7C16-A939-67C8-DF700FEF7D83}"/>
          </ac:spMkLst>
        </pc:spChg>
      </pc:sldChg>
      <pc:sldChg chg="modSp">
        <pc:chgData name="Ahasanul Rabbi Khan" userId="07a0e18625f07e74" providerId="Windows Live" clId="Web-{5BF9922E-90DF-4372-9F8A-F6F50D90556E}" dt="2024-12-20T12:22:08.240" v="1938" actId="20577"/>
        <pc:sldMkLst>
          <pc:docMk/>
          <pc:sldMk cId="3688475074" sldId="308"/>
        </pc:sldMkLst>
        <pc:spChg chg="mod">
          <ac:chgData name="Ahasanul Rabbi Khan" userId="07a0e18625f07e74" providerId="Windows Live" clId="Web-{5BF9922E-90DF-4372-9F8A-F6F50D90556E}" dt="2024-12-20T12:22:08.240" v="1938" actId="20577"/>
          <ac:spMkLst>
            <pc:docMk/>
            <pc:sldMk cId="3688475074" sldId="308"/>
            <ac:spMk id="2" creationId="{A4A34DAF-F207-3061-24D6-6AFF552418DC}"/>
          </ac:spMkLst>
        </pc:spChg>
      </pc:sldChg>
      <pc:sldChg chg="modSp">
        <pc:chgData name="Ahasanul Rabbi Khan" userId="07a0e18625f07e74" providerId="Windows Live" clId="Web-{5BF9922E-90DF-4372-9F8A-F6F50D90556E}" dt="2024-12-20T12:23:01.243" v="1946" actId="20577"/>
        <pc:sldMkLst>
          <pc:docMk/>
          <pc:sldMk cId="89773165" sldId="310"/>
        </pc:sldMkLst>
        <pc:spChg chg="mod">
          <ac:chgData name="Ahasanul Rabbi Khan" userId="07a0e18625f07e74" providerId="Windows Live" clId="Web-{5BF9922E-90DF-4372-9F8A-F6F50D90556E}" dt="2024-12-20T12:23:01.243" v="1946" actId="20577"/>
          <ac:spMkLst>
            <pc:docMk/>
            <pc:sldMk cId="89773165" sldId="310"/>
            <ac:spMk id="13" creationId="{630775B9-3753-DF33-4334-9918E70D89CA}"/>
          </ac:spMkLst>
        </pc:spChg>
      </pc:sldChg>
      <pc:sldChg chg="addSp delSp modSp ord">
        <pc:chgData name="Ahasanul Rabbi Khan" userId="07a0e18625f07e74" providerId="Windows Live" clId="Web-{5BF9922E-90DF-4372-9F8A-F6F50D90556E}" dt="2024-12-20T12:51:11.484" v="2452" actId="20577"/>
        <pc:sldMkLst>
          <pc:docMk/>
          <pc:sldMk cId="4050281887" sldId="312"/>
        </pc:sldMkLst>
        <pc:spChg chg="mod">
          <ac:chgData name="Ahasanul Rabbi Khan" userId="07a0e18625f07e74" providerId="Windows Live" clId="Web-{5BF9922E-90DF-4372-9F8A-F6F50D90556E}" dt="2024-12-20T11:07:10.163" v="1773" actId="20577"/>
          <ac:spMkLst>
            <pc:docMk/>
            <pc:sldMk cId="4050281887" sldId="312"/>
            <ac:spMk id="2" creationId="{8379ACF3-596C-92A5-7AD1-A2B11C037104}"/>
          </ac:spMkLst>
        </pc:spChg>
        <pc:spChg chg="del mod">
          <ac:chgData name="Ahasanul Rabbi Khan" userId="07a0e18625f07e74" providerId="Windows Live" clId="Web-{5BF9922E-90DF-4372-9F8A-F6F50D90556E}" dt="2024-12-20T11:21:54.854" v="1930"/>
          <ac:spMkLst>
            <pc:docMk/>
            <pc:sldMk cId="4050281887" sldId="312"/>
            <ac:spMk id="5" creationId="{F275BAFA-03AB-7B89-1CA0-DC09783ECB36}"/>
          </ac:spMkLst>
        </pc:spChg>
        <pc:spChg chg="mod">
          <ac:chgData name="Ahasanul Rabbi Khan" userId="07a0e18625f07e74" providerId="Windows Live" clId="Web-{5BF9922E-90DF-4372-9F8A-F6F50D90556E}" dt="2024-12-20T12:51:11.484" v="2452" actId="20577"/>
          <ac:spMkLst>
            <pc:docMk/>
            <pc:sldMk cId="4050281887" sldId="312"/>
            <ac:spMk id="6" creationId="{8CADD977-4332-7D76-F599-EBBFE0504DF5}"/>
          </ac:spMkLst>
        </pc:spChg>
        <pc:spChg chg="add del mod">
          <ac:chgData name="Ahasanul Rabbi Khan" userId="07a0e18625f07e74" providerId="Windows Live" clId="Web-{5BF9922E-90DF-4372-9F8A-F6F50D90556E}" dt="2024-12-20T11:22:02.902" v="1931"/>
          <ac:spMkLst>
            <pc:docMk/>
            <pc:sldMk cId="4050281887" sldId="312"/>
            <ac:spMk id="7" creationId="{80D30C0D-CB90-A0CF-B57A-74CA61832BAE}"/>
          </ac:spMkLst>
        </pc:spChg>
      </pc:sldChg>
      <pc:sldChg chg="modSp">
        <pc:chgData name="Ahasanul Rabbi Khan" userId="07a0e18625f07e74" providerId="Windows Live" clId="Web-{5BF9922E-90DF-4372-9F8A-F6F50D90556E}" dt="2024-12-20T12:45:41.445" v="2399" actId="20577"/>
        <pc:sldMkLst>
          <pc:docMk/>
          <pc:sldMk cId="558281240" sldId="313"/>
        </pc:sldMkLst>
        <pc:spChg chg="mod">
          <ac:chgData name="Ahasanul Rabbi Khan" userId="07a0e18625f07e74" providerId="Windows Live" clId="Web-{5BF9922E-90DF-4372-9F8A-F6F50D90556E}" dt="2024-12-20T12:24:54.501" v="1964" actId="20577"/>
          <ac:spMkLst>
            <pc:docMk/>
            <pc:sldMk cId="558281240" sldId="313"/>
            <ac:spMk id="2" creationId="{B236F643-9DF2-B730-72CE-75663E4FF0DF}"/>
          </ac:spMkLst>
        </pc:spChg>
        <pc:spChg chg="mod">
          <ac:chgData name="Ahasanul Rabbi Khan" userId="07a0e18625f07e74" providerId="Windows Live" clId="Web-{5BF9922E-90DF-4372-9F8A-F6F50D90556E}" dt="2024-12-20T12:45:41.445" v="2399" actId="20577"/>
          <ac:spMkLst>
            <pc:docMk/>
            <pc:sldMk cId="558281240" sldId="313"/>
            <ac:spMk id="5" creationId="{AFF29AD4-BB7A-FB89-7276-12ECA4CCCE53}"/>
          </ac:spMkLst>
        </pc:spChg>
      </pc:sldChg>
      <pc:sldChg chg="modSp">
        <pc:chgData name="Ahasanul Rabbi Khan" userId="07a0e18625f07e74" providerId="Windows Live" clId="Web-{5BF9922E-90DF-4372-9F8A-F6F50D90556E}" dt="2024-12-20T13:10:54.220" v="3014"/>
        <pc:sldMkLst>
          <pc:docMk/>
          <pc:sldMk cId="947225569" sldId="314"/>
        </pc:sldMkLst>
        <pc:spChg chg="mod">
          <ac:chgData name="Ahasanul Rabbi Khan" userId="07a0e18625f07e74" providerId="Windows Live" clId="Web-{5BF9922E-90DF-4372-9F8A-F6F50D90556E}" dt="2024-12-20T11:08:59.277" v="1780" actId="20577"/>
          <ac:spMkLst>
            <pc:docMk/>
            <pc:sldMk cId="947225569" sldId="314"/>
            <ac:spMk id="2" creationId="{363603ED-5845-9B34-EF4D-77F260C5537F}"/>
          </ac:spMkLst>
        </pc:spChg>
        <pc:graphicFrameChg chg="mod modGraphic">
          <ac:chgData name="Ahasanul Rabbi Khan" userId="07a0e18625f07e74" providerId="Windows Live" clId="Web-{5BF9922E-90DF-4372-9F8A-F6F50D90556E}" dt="2024-12-20T13:10:54.220" v="3014"/>
          <ac:graphicFrameMkLst>
            <pc:docMk/>
            <pc:sldMk cId="947225569" sldId="314"/>
            <ac:graphicFrameMk id="6" creationId="{29F1D68E-A6BD-BBAF-E58E-99086D82D066}"/>
          </ac:graphicFrameMkLst>
        </pc:graphicFrameChg>
      </pc:sldChg>
      <pc:sldChg chg="addSp modSp">
        <pc:chgData name="Ahasanul Rabbi Khan" userId="07a0e18625f07e74" providerId="Windows Live" clId="Web-{5BF9922E-90DF-4372-9F8A-F6F50D90556E}" dt="2024-12-20T11:20:07.663" v="1927" actId="20577"/>
        <pc:sldMkLst>
          <pc:docMk/>
          <pc:sldMk cId="4178334263" sldId="315"/>
        </pc:sldMkLst>
        <pc:spChg chg="add mod">
          <ac:chgData name="Ahasanul Rabbi Khan" userId="07a0e18625f07e74" providerId="Windows Live" clId="Web-{5BF9922E-90DF-4372-9F8A-F6F50D90556E}" dt="2024-12-20T11:20:07.663" v="1927" actId="20577"/>
          <ac:spMkLst>
            <pc:docMk/>
            <pc:sldMk cId="4178334263" sldId="315"/>
            <ac:spMk id="2" creationId="{433D2336-9909-F8B2-FACC-EB2930884919}"/>
          </ac:spMkLst>
        </pc:spChg>
        <pc:spChg chg="mod">
          <ac:chgData name="Ahasanul Rabbi Khan" userId="07a0e18625f07e74" providerId="Windows Live" clId="Web-{5BF9922E-90DF-4372-9F8A-F6F50D90556E}" dt="2024-12-20T11:19:37.068" v="1924" actId="20577"/>
          <ac:spMkLst>
            <pc:docMk/>
            <pc:sldMk cId="4178334263" sldId="315"/>
            <ac:spMk id="33" creationId="{5D8FACD9-4906-4691-55B9-710FC59D2130}"/>
          </ac:spMkLst>
        </pc:spChg>
      </pc:sldChg>
      <pc:sldChg chg="modSp ord">
        <pc:chgData name="Ahasanul Rabbi Khan" userId="07a0e18625f07e74" providerId="Windows Live" clId="Web-{5BF9922E-90DF-4372-9F8A-F6F50D90556E}" dt="2024-12-20T12:59:16.407" v="2521" actId="20577"/>
        <pc:sldMkLst>
          <pc:docMk/>
          <pc:sldMk cId="1550294218" sldId="316"/>
        </pc:sldMkLst>
        <pc:spChg chg="mod">
          <ac:chgData name="Ahasanul Rabbi Khan" userId="07a0e18625f07e74" providerId="Windows Live" clId="Web-{5BF9922E-90DF-4372-9F8A-F6F50D90556E}" dt="2024-12-20T11:08:22.479" v="1776" actId="20577"/>
          <ac:spMkLst>
            <pc:docMk/>
            <pc:sldMk cId="1550294218" sldId="316"/>
            <ac:spMk id="2" creationId="{5188B20A-89F5-0E83-2FBB-597A9E581103}"/>
          </ac:spMkLst>
        </pc:spChg>
        <pc:spChg chg="mod">
          <ac:chgData name="Ahasanul Rabbi Khan" userId="07a0e18625f07e74" providerId="Windows Live" clId="Web-{5BF9922E-90DF-4372-9F8A-F6F50D90556E}" dt="2024-12-20T12:57:43.823" v="2504" actId="14100"/>
          <ac:spMkLst>
            <pc:docMk/>
            <pc:sldMk cId="1550294218" sldId="316"/>
            <ac:spMk id="5" creationId="{1E1F25F4-9D5B-F843-24A2-BF1F692DF92A}"/>
          </ac:spMkLst>
        </pc:spChg>
        <pc:spChg chg="mod">
          <ac:chgData name="Ahasanul Rabbi Khan" userId="07a0e18625f07e74" providerId="Windows Live" clId="Web-{5BF9922E-90DF-4372-9F8A-F6F50D90556E}" dt="2024-12-20T12:59:16.407" v="2521" actId="20577"/>
          <ac:spMkLst>
            <pc:docMk/>
            <pc:sldMk cId="1550294218" sldId="316"/>
            <ac:spMk id="6" creationId="{A26A441D-413E-D018-529D-98666ABE6AAC}"/>
          </ac:spMkLst>
        </pc:spChg>
      </pc:sldChg>
      <pc:sldChg chg="addSp delSp modSp">
        <pc:chgData name="Ahasanul Rabbi Khan" userId="07a0e18625f07e74" providerId="Windows Live" clId="Web-{5BF9922E-90DF-4372-9F8A-F6F50D90556E}" dt="2024-12-20T13:21:25.060" v="3236" actId="14100"/>
        <pc:sldMkLst>
          <pc:docMk/>
          <pc:sldMk cId="1988437062" sldId="318"/>
        </pc:sldMkLst>
        <pc:spChg chg="add del mod">
          <ac:chgData name="Ahasanul Rabbi Khan" userId="07a0e18625f07e74" providerId="Windows Live" clId="Web-{5BF9922E-90DF-4372-9F8A-F6F50D90556E}" dt="2024-12-20T13:13:11.573" v="3041"/>
          <ac:spMkLst>
            <pc:docMk/>
            <pc:sldMk cId="1988437062" sldId="318"/>
            <ac:spMk id="3" creationId="{69FAE293-117D-DD29-EB53-46B106A167E0}"/>
          </ac:spMkLst>
        </pc:spChg>
        <pc:spChg chg="add del">
          <ac:chgData name="Ahasanul Rabbi Khan" userId="07a0e18625f07e74" providerId="Windows Live" clId="Web-{5BF9922E-90DF-4372-9F8A-F6F50D90556E}" dt="2024-12-20T13:13:29.575" v="3043"/>
          <ac:spMkLst>
            <pc:docMk/>
            <pc:sldMk cId="1988437062" sldId="318"/>
            <ac:spMk id="4" creationId="{CDFF6047-A021-0484-16A2-E730FEDB7A18}"/>
          </ac:spMkLst>
        </pc:spChg>
        <pc:spChg chg="add mod">
          <ac:chgData name="Ahasanul Rabbi Khan" userId="07a0e18625f07e74" providerId="Windows Live" clId="Web-{5BF9922E-90DF-4372-9F8A-F6F50D90556E}" dt="2024-12-20T13:16:21.102" v="3163" actId="20577"/>
          <ac:spMkLst>
            <pc:docMk/>
            <pc:sldMk cId="1988437062" sldId="318"/>
            <ac:spMk id="5" creationId="{7812D032-BCFA-9C90-4569-0717FEE649D6}"/>
          </ac:spMkLst>
        </pc:spChg>
        <pc:spChg chg="add del">
          <ac:chgData name="Ahasanul Rabbi Khan" userId="07a0e18625f07e74" providerId="Windows Live" clId="Web-{5BF9922E-90DF-4372-9F8A-F6F50D90556E}" dt="2024-12-20T13:15:45.209" v="3133"/>
          <ac:spMkLst>
            <pc:docMk/>
            <pc:sldMk cId="1988437062" sldId="318"/>
            <ac:spMk id="6" creationId="{CE388085-D9E8-0722-1BFE-A78D98973223}"/>
          </ac:spMkLst>
        </pc:spChg>
        <pc:spChg chg="add mod">
          <ac:chgData name="Ahasanul Rabbi Khan" userId="07a0e18625f07e74" providerId="Windows Live" clId="Web-{5BF9922E-90DF-4372-9F8A-F6F50D90556E}" dt="2024-12-20T13:21:11.215" v="3235" actId="20577"/>
          <ac:spMkLst>
            <pc:docMk/>
            <pc:sldMk cId="1988437062" sldId="318"/>
            <ac:spMk id="7" creationId="{2D5B3F6D-9105-028A-F8D9-3E6641514CF8}"/>
          </ac:spMkLst>
        </pc:spChg>
        <pc:spChg chg="del mod">
          <ac:chgData name="Ahasanul Rabbi Khan" userId="07a0e18625f07e74" providerId="Windows Live" clId="Web-{5BF9922E-90DF-4372-9F8A-F6F50D90556E}" dt="2024-12-20T13:12:44.806" v="3038"/>
          <ac:spMkLst>
            <pc:docMk/>
            <pc:sldMk cId="1988437062" sldId="318"/>
            <ac:spMk id="15" creationId="{F4027D16-8477-9439-2912-A02011AD8AC6}"/>
          </ac:spMkLst>
        </pc:spChg>
        <pc:spChg chg="mod">
          <ac:chgData name="Ahasanul Rabbi Khan" userId="07a0e18625f07e74" providerId="Windows Live" clId="Web-{5BF9922E-90DF-4372-9F8A-F6F50D90556E}" dt="2024-12-20T13:21:25.060" v="3236" actId="14100"/>
          <ac:spMkLst>
            <pc:docMk/>
            <pc:sldMk cId="1988437062" sldId="318"/>
            <ac:spMk id="28" creationId="{CC25EE42-B3D5-AD1E-48BE-54CEFF2E3D79}"/>
          </ac:spMkLst>
        </pc:spChg>
      </pc:sldChg>
      <pc:sldChg chg="addSp delSp modSp">
        <pc:chgData name="Ahasanul Rabbi Khan" userId="07a0e18625f07e74" providerId="Windows Live" clId="Web-{5BF9922E-90DF-4372-9F8A-F6F50D90556E}" dt="2024-12-20T11:00:17.334" v="1714"/>
        <pc:sldMkLst>
          <pc:docMk/>
          <pc:sldMk cId="4061806519" sldId="319"/>
        </pc:sldMkLst>
        <pc:spChg chg="mod">
          <ac:chgData name="Ahasanul Rabbi Khan" userId="07a0e18625f07e74" providerId="Windows Live" clId="Web-{5BF9922E-90DF-4372-9F8A-F6F50D90556E}" dt="2024-12-20T09:31:35.878" v="275" actId="20577"/>
          <ac:spMkLst>
            <pc:docMk/>
            <pc:sldMk cId="4061806519" sldId="319"/>
            <ac:spMk id="2" creationId="{B236F643-9DF2-B730-72CE-75663E4FF0DF}"/>
          </ac:spMkLst>
        </pc:spChg>
        <pc:spChg chg="del mod">
          <ac:chgData name="Ahasanul Rabbi Khan" userId="07a0e18625f07e74" providerId="Windows Live" clId="Web-{5BF9922E-90DF-4372-9F8A-F6F50D90556E}" dt="2024-12-20T09:31:50.940" v="279"/>
          <ac:spMkLst>
            <pc:docMk/>
            <pc:sldMk cId="4061806519" sldId="319"/>
            <ac:spMk id="5" creationId="{AFF29AD4-BB7A-FB89-7276-12ECA4CCCE53}"/>
          </ac:spMkLst>
        </pc:spChg>
        <pc:spChg chg="add del mod">
          <ac:chgData name="Ahasanul Rabbi Khan" userId="07a0e18625f07e74" providerId="Windows Live" clId="Web-{5BF9922E-90DF-4372-9F8A-F6F50D90556E}" dt="2024-12-20T09:32:16.222" v="281"/>
          <ac:spMkLst>
            <pc:docMk/>
            <pc:sldMk cId="4061806519" sldId="319"/>
            <ac:spMk id="6" creationId="{CBAFBEDB-2C7B-1CA5-1F75-F5226E62D7A0}"/>
          </ac:spMkLst>
        </pc:spChg>
        <pc:graphicFrameChg chg="mod modGraphic">
          <ac:chgData name="Ahasanul Rabbi Khan" userId="07a0e18625f07e74" providerId="Windows Live" clId="Web-{5BF9922E-90DF-4372-9F8A-F6F50D90556E}" dt="2024-12-20T11:00:17.334" v="1714"/>
          <ac:graphicFrameMkLst>
            <pc:docMk/>
            <pc:sldMk cId="4061806519" sldId="319"/>
            <ac:graphicFrameMk id="7" creationId="{75CBC584-0DF7-369A-1E66-DDC01BBDB692}"/>
          </ac:graphicFrameMkLst>
        </pc:graphicFrameChg>
      </pc:sldChg>
      <pc:sldChg chg="add replId">
        <pc:chgData name="Ahasanul Rabbi Khan" userId="07a0e18625f07e74" providerId="Windows Live" clId="Web-{5BF9922E-90DF-4372-9F8A-F6F50D90556E}" dt="2024-12-20T12:23:18.151" v="1947"/>
        <pc:sldMkLst>
          <pc:docMk/>
          <pc:sldMk cId="4224670327" sldId="320"/>
        </pc:sldMkLst>
      </pc:sldChg>
    </pc:docChg>
  </pc:docChgLst>
  <pc:docChgLst>
    <pc:chgData clId="Web-{69E4F538-8729-445B-A1DA-360F745A3B49}"/>
    <pc:docChg chg="modSld">
      <pc:chgData name="" userId="" providerId="" clId="Web-{69E4F538-8729-445B-A1DA-360F745A3B49}" dt="2024-12-20T07:43:21.193" v="0" actId="20577"/>
      <pc:docMkLst>
        <pc:docMk/>
      </pc:docMkLst>
      <pc:sldChg chg="modSp">
        <pc:chgData name="" userId="" providerId="" clId="Web-{69E4F538-8729-445B-A1DA-360F745A3B49}" dt="2024-12-20T07:43:21.193" v="0" actId="20577"/>
        <pc:sldMkLst>
          <pc:docMk/>
          <pc:sldMk cId="3688475074" sldId="308"/>
        </pc:sldMkLst>
        <pc:spChg chg="mod">
          <ac:chgData name="" userId="" providerId="" clId="Web-{69E4F538-8729-445B-A1DA-360F745A3B49}" dt="2024-12-20T07:43:21.193" v="0" actId="20577"/>
          <ac:spMkLst>
            <pc:docMk/>
            <pc:sldMk cId="3688475074" sldId="308"/>
            <ac:spMk id="5" creationId="{8A94AC61-4F6E-98E2-D42B-F2114BBA120D}"/>
          </ac:spMkLst>
        </pc:spChg>
      </pc:sldChg>
    </pc:docChg>
  </pc:docChgLst>
  <pc:docChgLst>
    <pc:chgData name="Ahasanul Rabbi Khan" userId="07a0e18625f07e74" providerId="Windows Live" clId="Web-{69E4F538-8729-445B-A1DA-360F745A3B49}"/>
    <pc:docChg chg="addSld modSld sldOrd">
      <pc:chgData name="Ahasanul Rabbi Khan" userId="07a0e18625f07e74" providerId="Windows Live" clId="Web-{69E4F538-8729-445B-A1DA-360F745A3B49}" dt="2024-12-20T09:05:41.453" v="1156" actId="20577"/>
      <pc:docMkLst>
        <pc:docMk/>
      </pc:docMkLst>
      <pc:sldChg chg="modSp">
        <pc:chgData name="Ahasanul Rabbi Khan" userId="07a0e18625f07e74" providerId="Windows Live" clId="Web-{69E4F538-8729-445B-A1DA-360F745A3B49}" dt="2024-12-20T07:21:58.210" v="7" actId="20577"/>
        <pc:sldMkLst>
          <pc:docMk/>
          <pc:sldMk cId="1516999600" sldId="305"/>
        </pc:sldMkLst>
        <pc:spChg chg="mod">
          <ac:chgData name="Ahasanul Rabbi Khan" userId="07a0e18625f07e74" providerId="Windows Live" clId="Web-{69E4F538-8729-445B-A1DA-360F745A3B49}" dt="2024-12-20T07:21:58.210" v="7" actId="20577"/>
          <ac:spMkLst>
            <pc:docMk/>
            <pc:sldMk cId="1516999600" sldId="305"/>
            <ac:spMk id="2" creationId="{C66F917E-922A-1054-6306-D37C378F1165}"/>
          </ac:spMkLst>
        </pc:spChg>
        <pc:spChg chg="mod">
          <ac:chgData name="Ahasanul Rabbi Khan" userId="07a0e18625f07e74" providerId="Windows Live" clId="Web-{69E4F538-8729-445B-A1DA-360F745A3B49}" dt="2024-12-20T07:21:28.584" v="1" actId="20577"/>
          <ac:spMkLst>
            <pc:docMk/>
            <pc:sldMk cId="1516999600" sldId="305"/>
            <ac:spMk id="3" creationId="{1C3D50B0-02F8-A1E6-8A67-C0B7034A4743}"/>
          </ac:spMkLst>
        </pc:spChg>
      </pc:sldChg>
      <pc:sldChg chg="modSp">
        <pc:chgData name="Ahasanul Rabbi Khan" userId="07a0e18625f07e74" providerId="Windows Live" clId="Web-{69E4F538-8729-445B-A1DA-360F745A3B49}" dt="2024-12-20T08:03:58.355" v="517" actId="20577"/>
        <pc:sldMkLst>
          <pc:docMk/>
          <pc:sldMk cId="4132634631" sldId="306"/>
        </pc:sldMkLst>
        <pc:spChg chg="mod">
          <ac:chgData name="Ahasanul Rabbi Khan" userId="07a0e18625f07e74" providerId="Windows Live" clId="Web-{69E4F538-8729-445B-A1DA-360F745A3B49}" dt="2024-12-20T08:03:58.355" v="517" actId="20577"/>
          <ac:spMkLst>
            <pc:docMk/>
            <pc:sldMk cId="4132634631" sldId="306"/>
            <ac:spMk id="5" creationId="{DFFF7AA9-7C16-A939-67C8-DF700FEF7D83}"/>
          </ac:spMkLst>
        </pc:spChg>
      </pc:sldChg>
      <pc:sldChg chg="modSp">
        <pc:chgData name="Ahasanul Rabbi Khan" userId="07a0e18625f07e74" providerId="Windows Live" clId="Web-{69E4F538-8729-445B-A1DA-360F745A3B49}" dt="2024-12-20T07:38:31.594" v="164"/>
        <pc:sldMkLst>
          <pc:docMk/>
          <pc:sldMk cId="1746520911" sldId="307"/>
        </pc:sldMkLst>
        <pc:spChg chg="mod">
          <ac:chgData name="Ahasanul Rabbi Khan" userId="07a0e18625f07e74" providerId="Windows Live" clId="Web-{69E4F538-8729-445B-A1DA-360F745A3B49}" dt="2024-12-20T07:35:37.286" v="162" actId="20577"/>
          <ac:spMkLst>
            <pc:docMk/>
            <pc:sldMk cId="1746520911" sldId="307"/>
            <ac:spMk id="4" creationId="{9A1E0E93-C6B0-0C8B-16D2-354982229DB1}"/>
          </ac:spMkLst>
        </pc:spChg>
        <pc:picChg chg="mod">
          <ac:chgData name="Ahasanul Rabbi Khan" userId="07a0e18625f07e74" providerId="Windows Live" clId="Web-{69E4F538-8729-445B-A1DA-360F745A3B49}" dt="2024-12-20T07:38:31.594" v="164"/>
          <ac:picMkLst>
            <pc:docMk/>
            <pc:sldMk cId="1746520911" sldId="307"/>
            <ac:picMk id="5" creationId="{7D207226-A30E-B460-3601-8BA75215004A}"/>
          </ac:picMkLst>
        </pc:picChg>
      </pc:sldChg>
      <pc:sldChg chg="modSp">
        <pc:chgData name="Ahasanul Rabbi Khan" userId="07a0e18625f07e74" providerId="Windows Live" clId="Web-{69E4F538-8729-445B-A1DA-360F745A3B49}" dt="2024-12-20T07:44:28.354" v="191" actId="20577"/>
        <pc:sldMkLst>
          <pc:docMk/>
          <pc:sldMk cId="3688475074" sldId="308"/>
        </pc:sldMkLst>
        <pc:spChg chg="mod">
          <ac:chgData name="Ahasanul Rabbi Khan" userId="07a0e18625f07e74" providerId="Windows Live" clId="Web-{69E4F538-8729-445B-A1DA-360F745A3B49}" dt="2024-12-20T07:39:33.583" v="175" actId="20577"/>
          <ac:spMkLst>
            <pc:docMk/>
            <pc:sldMk cId="3688475074" sldId="308"/>
            <ac:spMk id="2" creationId="{A4A34DAF-F207-3061-24D6-6AFF552418DC}"/>
          </ac:spMkLst>
        </pc:spChg>
        <pc:spChg chg="mod">
          <ac:chgData name="Ahasanul Rabbi Khan" userId="07a0e18625f07e74" providerId="Windows Live" clId="Web-{69E4F538-8729-445B-A1DA-360F745A3B49}" dt="2024-12-20T07:44:28.354" v="191" actId="20577"/>
          <ac:spMkLst>
            <pc:docMk/>
            <pc:sldMk cId="3688475074" sldId="308"/>
            <ac:spMk id="5" creationId="{8A94AC61-4F6E-98E2-D42B-F2114BBA120D}"/>
          </ac:spMkLst>
        </pc:spChg>
      </pc:sldChg>
      <pc:sldChg chg="modSp">
        <pc:chgData name="Ahasanul Rabbi Khan" userId="07a0e18625f07e74" providerId="Windows Live" clId="Web-{69E4F538-8729-445B-A1DA-360F745A3B49}" dt="2024-12-20T07:47:15.320" v="192" actId="20577"/>
        <pc:sldMkLst>
          <pc:docMk/>
          <pc:sldMk cId="1709180446" sldId="309"/>
        </pc:sldMkLst>
        <pc:spChg chg="mod">
          <ac:chgData name="Ahasanul Rabbi Khan" userId="07a0e18625f07e74" providerId="Windows Live" clId="Web-{69E4F538-8729-445B-A1DA-360F745A3B49}" dt="2024-12-20T07:47:15.320" v="192" actId="20577"/>
          <ac:spMkLst>
            <pc:docMk/>
            <pc:sldMk cId="1709180446" sldId="309"/>
            <ac:spMk id="3" creationId="{12CB087B-CB5E-35C5-3AD8-D1A6E1AF8260}"/>
          </ac:spMkLst>
        </pc:spChg>
      </pc:sldChg>
      <pc:sldChg chg="modSp">
        <pc:chgData name="Ahasanul Rabbi Khan" userId="07a0e18625f07e74" providerId="Windows Live" clId="Web-{69E4F538-8729-445B-A1DA-360F745A3B49}" dt="2024-12-20T08:01:32.647" v="496" actId="20577"/>
        <pc:sldMkLst>
          <pc:docMk/>
          <pc:sldMk cId="89773165" sldId="310"/>
        </pc:sldMkLst>
        <pc:spChg chg="mod">
          <ac:chgData name="Ahasanul Rabbi Khan" userId="07a0e18625f07e74" providerId="Windows Live" clId="Web-{69E4F538-8729-445B-A1DA-360F745A3B49}" dt="2024-12-20T08:01:32.647" v="496" actId="20577"/>
          <ac:spMkLst>
            <pc:docMk/>
            <pc:sldMk cId="89773165" sldId="310"/>
            <ac:spMk id="5" creationId="{CCAD0987-D595-9D33-A24C-ED016A62A8BD}"/>
          </ac:spMkLst>
        </pc:spChg>
        <pc:graphicFrameChg chg="modGraphic">
          <ac:chgData name="Ahasanul Rabbi Khan" userId="07a0e18625f07e74" providerId="Windows Live" clId="Web-{69E4F538-8729-445B-A1DA-360F745A3B49}" dt="2024-12-20T08:01:00.756" v="491" actId="20577"/>
          <ac:graphicFrameMkLst>
            <pc:docMk/>
            <pc:sldMk cId="89773165" sldId="310"/>
            <ac:graphicFrameMk id="7" creationId="{7C6232C6-2D10-0E10-D9E1-9A3759D68BAF}"/>
          </ac:graphicFrameMkLst>
        </pc:graphicFrameChg>
      </pc:sldChg>
      <pc:sldChg chg="modSp">
        <pc:chgData name="Ahasanul Rabbi Khan" userId="07a0e18625f07e74" providerId="Windows Live" clId="Web-{69E4F538-8729-445B-A1DA-360F745A3B49}" dt="2024-12-20T08:31:35.671" v="645" actId="20577"/>
        <pc:sldMkLst>
          <pc:docMk/>
          <pc:sldMk cId="3986998208" sldId="311"/>
        </pc:sldMkLst>
        <pc:spChg chg="mod">
          <ac:chgData name="Ahasanul Rabbi Khan" userId="07a0e18625f07e74" providerId="Windows Live" clId="Web-{69E4F538-8729-445B-A1DA-360F745A3B49}" dt="2024-12-20T08:04:51.575" v="532" actId="20577"/>
          <ac:spMkLst>
            <pc:docMk/>
            <pc:sldMk cId="3986998208" sldId="311"/>
            <ac:spMk id="2" creationId="{43D65D67-56B9-4DBB-5270-4A51BFCDAB62}"/>
          </ac:spMkLst>
        </pc:spChg>
        <pc:spChg chg="mod">
          <ac:chgData name="Ahasanul Rabbi Khan" userId="07a0e18625f07e74" providerId="Windows Live" clId="Web-{69E4F538-8729-445B-A1DA-360F745A3B49}" dt="2024-12-20T08:31:35.671" v="645" actId="20577"/>
          <ac:spMkLst>
            <pc:docMk/>
            <pc:sldMk cId="3986998208" sldId="311"/>
            <ac:spMk id="5" creationId="{B0A99276-CD22-5991-4B69-10020DC79669}"/>
          </ac:spMkLst>
        </pc:spChg>
        <pc:picChg chg="mod">
          <ac:chgData name="Ahasanul Rabbi Khan" userId="07a0e18625f07e74" providerId="Windows Live" clId="Web-{69E4F538-8729-445B-A1DA-360F745A3B49}" dt="2024-12-20T08:24:30.096" v="533"/>
          <ac:picMkLst>
            <pc:docMk/>
            <pc:sldMk cId="3986998208" sldId="311"/>
            <ac:picMk id="7" creationId="{F89C4B25-25A4-FEDF-38C8-1E468838E75B}"/>
          </ac:picMkLst>
        </pc:picChg>
      </pc:sldChg>
      <pc:sldChg chg="ord">
        <pc:chgData name="Ahasanul Rabbi Khan" userId="07a0e18625f07e74" providerId="Windows Live" clId="Web-{69E4F538-8729-445B-A1DA-360F745A3B49}" dt="2024-12-20T08:33:39.535" v="646"/>
        <pc:sldMkLst>
          <pc:docMk/>
          <pc:sldMk cId="4050281887" sldId="312"/>
        </pc:sldMkLst>
      </pc:sldChg>
      <pc:sldChg chg="addSp delSp modSp">
        <pc:chgData name="Ahasanul Rabbi Khan" userId="07a0e18625f07e74" providerId="Windows Live" clId="Web-{69E4F538-8729-445B-A1DA-360F745A3B49}" dt="2024-12-20T09:05:41.453" v="1156" actId="20577"/>
        <pc:sldMkLst>
          <pc:docMk/>
          <pc:sldMk cId="558281240" sldId="313"/>
        </pc:sldMkLst>
        <pc:spChg chg="mod">
          <ac:chgData name="Ahasanul Rabbi Khan" userId="07a0e18625f07e74" providerId="Windows Live" clId="Web-{69E4F538-8729-445B-A1DA-360F745A3B49}" dt="2024-12-20T08:34:12.551" v="654" actId="20577"/>
          <ac:spMkLst>
            <pc:docMk/>
            <pc:sldMk cId="558281240" sldId="313"/>
            <ac:spMk id="2" creationId="{B236F643-9DF2-B730-72CE-75663E4FF0DF}"/>
          </ac:spMkLst>
        </pc:spChg>
        <pc:spChg chg="mod">
          <ac:chgData name="Ahasanul Rabbi Khan" userId="07a0e18625f07e74" providerId="Windows Live" clId="Web-{69E4F538-8729-445B-A1DA-360F745A3B49}" dt="2024-12-20T09:05:41.453" v="1156" actId="20577"/>
          <ac:spMkLst>
            <pc:docMk/>
            <pc:sldMk cId="558281240" sldId="313"/>
            <ac:spMk id="5" creationId="{AFF29AD4-BB7A-FB89-7276-12ECA4CCCE53}"/>
          </ac:spMkLst>
        </pc:spChg>
        <pc:spChg chg="add del mod">
          <ac:chgData name="Ahasanul Rabbi Khan" userId="07a0e18625f07e74" providerId="Windows Live" clId="Web-{69E4F538-8729-445B-A1DA-360F745A3B49}" dt="2024-12-20T08:42:31.082" v="747"/>
          <ac:spMkLst>
            <pc:docMk/>
            <pc:sldMk cId="558281240" sldId="313"/>
            <ac:spMk id="6" creationId="{9DE38969-329E-7194-5843-E15C8814B1ED}"/>
          </ac:spMkLst>
        </pc:spChg>
        <pc:graphicFrameChg chg="del">
          <ac:chgData name="Ahasanul Rabbi Khan" userId="07a0e18625f07e74" providerId="Windows Live" clId="Web-{69E4F538-8729-445B-A1DA-360F745A3B49}" dt="2024-12-20T08:41:52.659" v="745"/>
          <ac:graphicFrameMkLst>
            <pc:docMk/>
            <pc:sldMk cId="558281240" sldId="313"/>
            <ac:graphicFrameMk id="7" creationId="{75CBC584-0DF7-369A-1E66-DDC01BBDB692}"/>
          </ac:graphicFrameMkLst>
        </pc:graphicFrameChg>
      </pc:sldChg>
      <pc:sldChg chg="add replId">
        <pc:chgData name="Ahasanul Rabbi Khan" userId="07a0e18625f07e74" providerId="Windows Live" clId="Web-{69E4F538-8729-445B-A1DA-360F745A3B49}" dt="2024-12-20T08:41:47.862" v="744"/>
        <pc:sldMkLst>
          <pc:docMk/>
          <pc:sldMk cId="4061806519" sldId="31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 qsCatId="simple" csTypeId="urn:microsoft.com/office/officeart/2005/8/colors/accent6_1" csCatId="accent6" phldr="1"/>
      <dgm:spPr/>
      <dgm:t>
        <a:bodyPr/>
        <a:lstStyle/>
        <a:p>
          <a:endParaRPr lang="en-US"/>
        </a:p>
      </dgm:t>
    </dgm:pt>
    <dgm:pt modelId="{A8C03FBB-4A75-4460-AEA6-DEAEB9C61496}">
      <dgm:prSet phldrT="[Text]" phldr="0" custT="1"/>
      <dgm:spPr/>
      <dgm:t>
        <a:bodyPr/>
        <a:lstStyle/>
        <a:p>
          <a:pPr>
            <a:defRPr b="1"/>
          </a:pPr>
          <a:r>
            <a:rPr lang="en-US" sz="2000" b="1" i="0" dirty="0">
              <a:latin typeface="+mn-lt"/>
            </a:rPr>
            <a:t>Qhub360</a:t>
          </a:r>
        </a:p>
      </dgm:t>
    </dgm:pt>
    <dgm:pt modelId="{4E972F7F-4B1B-47AA-A25B-1FFC561F1C76}" type="parTrans" cxnId="{D3D81948-D963-4D1E-AE16-9705EAF510FC}">
      <dgm:prSet/>
      <dgm:spPr/>
      <dgm:t>
        <a:bodyPr/>
        <a:lstStyle/>
        <a:p>
          <a:endParaRPr lang="en-US" sz="2000" b="0" i="0">
            <a:latin typeface="+mn-lt"/>
          </a:endParaRPr>
        </a:p>
      </dgm:t>
    </dgm:pt>
    <dgm:pt modelId="{67361508-930A-4A23-8CFC-BB56DA645C3C}" type="sibTrans" cxnId="{D3D81948-D963-4D1E-AE16-9705EAF510FC}">
      <dgm:prSet/>
      <dgm:spPr/>
      <dgm:t>
        <a:bodyPr/>
        <a:lstStyle/>
        <a:p>
          <a:endParaRPr lang="en-US" sz="2000" b="0" i="0">
            <a:latin typeface="+mn-lt"/>
          </a:endParaRPr>
        </a:p>
      </dgm:t>
    </dgm:pt>
    <dgm:pt modelId="{5E71F362-34DF-4EEC-92A3-0EFE450E05E4}">
      <dgm:prSet phldrT="[Text]" phldr="0" custT="1"/>
      <dgm:spPr/>
      <dgm:t>
        <a:bodyPr/>
        <a:lstStyle/>
        <a:p>
          <a:pPr rtl="0"/>
          <a:r>
            <a:rPr lang="en-US" sz="1800" b="0" i="0" dirty="0">
              <a:latin typeface="+mn-lt"/>
            </a:rPr>
            <a:t>Business Dashboard</a:t>
          </a:r>
        </a:p>
      </dgm:t>
    </dgm:pt>
    <dgm:pt modelId="{8E5EE4D1-908E-455C-B8B3-281AD42DEC9A}" type="parTrans" cxnId="{B99CA6C9-28D1-4DDB-B8EC-AED73AD115CA}">
      <dgm:prSet/>
      <dgm:spPr/>
      <dgm:t>
        <a:bodyPr/>
        <a:lstStyle/>
        <a:p>
          <a:endParaRPr lang="en-US" sz="2000" b="0" i="0">
            <a:latin typeface="+mn-lt"/>
          </a:endParaRPr>
        </a:p>
      </dgm:t>
    </dgm:pt>
    <dgm:pt modelId="{B208B24A-E9FD-40A9-B764-FB7C2B7ED8B9}" type="sibTrans" cxnId="{B99CA6C9-28D1-4DDB-B8EC-AED73AD115CA}">
      <dgm:prSet/>
      <dgm:spPr/>
      <dgm:t>
        <a:bodyPr/>
        <a:lstStyle/>
        <a:p>
          <a:endParaRPr lang="en-US" sz="2000" b="0" i="0">
            <a:latin typeface="+mn-lt"/>
          </a:endParaRPr>
        </a:p>
      </dgm:t>
    </dgm:pt>
    <dgm:pt modelId="{8A04F340-E8E1-4146-9905-E7ADCAEAABD7}">
      <dgm:prSet phldrT="[Text]" phldr="0" custT="1"/>
      <dgm:spPr/>
      <dgm:t>
        <a:bodyPr/>
        <a:lstStyle/>
        <a:p>
          <a:pPr rtl="0"/>
          <a:r>
            <a:rPr lang="en-US" sz="1800" b="0" i="0" dirty="0">
              <a:latin typeface="+mn-lt"/>
            </a:rPr>
            <a:t>HR &amp; Accounts</a:t>
          </a:r>
        </a:p>
      </dgm:t>
    </dgm:pt>
    <dgm:pt modelId="{4EBD5EC2-45ED-4ED6-8376-97D155A911AE}" type="parTrans" cxnId="{E636BFFB-0404-4D4B-B3F0-C64FDFD9DDEF}">
      <dgm:prSet/>
      <dgm:spPr/>
      <dgm:t>
        <a:bodyPr/>
        <a:lstStyle/>
        <a:p>
          <a:endParaRPr lang="en-US" sz="2000" b="0" i="0">
            <a:latin typeface="+mn-lt"/>
          </a:endParaRPr>
        </a:p>
      </dgm:t>
    </dgm:pt>
    <dgm:pt modelId="{F9CD2A04-6A34-4104-A971-391788B88F55}" type="sibTrans" cxnId="{E636BFFB-0404-4D4B-B3F0-C64FDFD9DDEF}">
      <dgm:prSet/>
      <dgm:spPr/>
      <dgm:t>
        <a:bodyPr/>
        <a:lstStyle/>
        <a:p>
          <a:endParaRPr lang="en-US" sz="2000" b="0" i="0">
            <a:latin typeface="+mn-lt"/>
          </a:endParaRPr>
        </a:p>
      </dgm:t>
    </dgm:pt>
    <dgm:pt modelId="{3CC73758-10C1-47F8-AFA7-1A986D4DDD60}">
      <dgm:prSet phldrT="[Text]" phldr="0" custT="1"/>
      <dgm:spPr/>
      <dgm:t>
        <a:bodyPr/>
        <a:lstStyle/>
        <a:p>
          <a:pPr>
            <a:defRPr b="1"/>
          </a:pPr>
          <a:r>
            <a:rPr lang="en-US" sz="2000" b="1" i="0" dirty="0">
              <a:latin typeface="+mn-lt"/>
            </a:rPr>
            <a:t>Qhub360</a:t>
          </a:r>
        </a:p>
      </dgm:t>
    </dgm:pt>
    <dgm:pt modelId="{FF6AE4B6-4A2F-49EE-9316-9AF55E77838B}" type="parTrans" cxnId="{4A69F85D-5C15-48FD-893A-B3050E1BADEB}">
      <dgm:prSet/>
      <dgm:spPr/>
      <dgm:t>
        <a:bodyPr/>
        <a:lstStyle/>
        <a:p>
          <a:endParaRPr lang="en-US" sz="2000" b="0" i="0">
            <a:latin typeface="+mn-lt"/>
          </a:endParaRPr>
        </a:p>
      </dgm:t>
    </dgm:pt>
    <dgm:pt modelId="{D8170BBA-6035-4773-8431-FEDD687647FF}" type="sibTrans" cxnId="{4A69F85D-5C15-48FD-893A-B3050E1BADEB}">
      <dgm:prSet/>
      <dgm:spPr/>
      <dgm:t>
        <a:bodyPr/>
        <a:lstStyle/>
        <a:p>
          <a:endParaRPr lang="en-US" sz="2000" b="0" i="0">
            <a:latin typeface="+mn-lt"/>
          </a:endParaRPr>
        </a:p>
      </dgm:t>
    </dgm:pt>
    <dgm:pt modelId="{FD9CA14A-483C-4869-B0C1-7C5FB7EEDBCC}">
      <dgm:prSet phldrT="[Text]" phldr="0" custT="1"/>
      <dgm:spPr/>
      <dgm:t>
        <a:bodyPr/>
        <a:lstStyle/>
        <a:p>
          <a:pPr rtl="0"/>
          <a:r>
            <a:rPr lang="en-US" sz="1800" b="0" i="0" dirty="0">
              <a:latin typeface="+mn-lt"/>
            </a:rPr>
            <a:t> Payroll </a:t>
          </a:r>
        </a:p>
      </dgm:t>
    </dgm:pt>
    <dgm:pt modelId="{8182A92F-45BA-4CD1-8E43-0B0810A50FEB}" type="parTrans" cxnId="{5EDA943F-300F-408A-A52E-3D5140FD5C22}">
      <dgm:prSet/>
      <dgm:spPr/>
      <dgm:t>
        <a:bodyPr/>
        <a:lstStyle/>
        <a:p>
          <a:endParaRPr lang="en-US" sz="2000" b="0" i="0">
            <a:latin typeface="+mn-lt"/>
          </a:endParaRPr>
        </a:p>
      </dgm:t>
    </dgm:pt>
    <dgm:pt modelId="{914BB93C-EA8A-4B5B-8F06-30DA7C7F4B7B}" type="sibTrans" cxnId="{5EDA943F-300F-408A-A52E-3D5140FD5C22}">
      <dgm:prSet/>
      <dgm:spPr/>
      <dgm:t>
        <a:bodyPr/>
        <a:lstStyle/>
        <a:p>
          <a:endParaRPr lang="en-US" sz="2000" b="0" i="0">
            <a:latin typeface="+mn-lt"/>
          </a:endParaRPr>
        </a:p>
      </dgm:t>
    </dgm:pt>
    <dgm:pt modelId="{D2FE027B-4161-41E1-B4D4-02AECB2E3FA0}">
      <dgm:prSet phldrT="[Text]" phldr="0" custT="1"/>
      <dgm:spPr/>
      <dgm:t>
        <a:bodyPr/>
        <a:lstStyle/>
        <a:p>
          <a:pPr>
            <a:defRPr b="1"/>
          </a:pPr>
          <a:r>
            <a:rPr lang="en-US" sz="2000" b="1" i="0" dirty="0">
              <a:latin typeface="+mn-lt"/>
            </a:rPr>
            <a:t>Qhub360</a:t>
          </a:r>
        </a:p>
      </dgm:t>
    </dgm:pt>
    <dgm:pt modelId="{88680CFE-3CE0-4842-B3D3-716D3B671238}" type="parTrans" cxnId="{4F4F82A2-02F1-492B-96C1-46C070BEFCE3}">
      <dgm:prSet/>
      <dgm:spPr/>
      <dgm:t>
        <a:bodyPr/>
        <a:lstStyle/>
        <a:p>
          <a:endParaRPr lang="en-US" sz="2000" b="0" i="0">
            <a:latin typeface="+mn-lt"/>
          </a:endParaRPr>
        </a:p>
      </dgm:t>
    </dgm:pt>
    <dgm:pt modelId="{4D59E06B-629C-40B5-96D3-423B7A56C945}" type="sibTrans" cxnId="{4F4F82A2-02F1-492B-96C1-46C070BEFCE3}">
      <dgm:prSet/>
      <dgm:spPr/>
      <dgm:t>
        <a:bodyPr/>
        <a:lstStyle/>
        <a:p>
          <a:endParaRPr lang="en-US" sz="2000" b="0" i="0">
            <a:latin typeface="+mn-lt"/>
          </a:endParaRPr>
        </a:p>
      </dgm:t>
    </dgm:pt>
    <dgm:pt modelId="{2BE415B7-7185-4956-8487-237B40BC0EE5}">
      <dgm:prSet phldrT="[Text]" phldr="0" custT="1"/>
      <dgm:spPr/>
      <dgm:t>
        <a:bodyPr/>
        <a:lstStyle/>
        <a:p>
          <a:pPr rtl="0"/>
          <a:r>
            <a:rPr lang="en-US" sz="1800" b="0" i="0" dirty="0">
              <a:latin typeface="+mn-lt"/>
            </a:rPr>
            <a:t>Android &amp; IOS</a:t>
          </a:r>
        </a:p>
      </dgm:t>
    </dgm:pt>
    <dgm:pt modelId="{A38E847E-0D1D-4F40-9A71-4D5999ADE08B}" type="parTrans" cxnId="{CB32A309-9CA9-4554-941D-519A91A9E733}">
      <dgm:prSet/>
      <dgm:spPr/>
      <dgm:t>
        <a:bodyPr/>
        <a:lstStyle/>
        <a:p>
          <a:endParaRPr lang="en-US" sz="2000" b="0" i="0">
            <a:latin typeface="+mn-lt"/>
          </a:endParaRPr>
        </a:p>
      </dgm:t>
    </dgm:pt>
    <dgm:pt modelId="{F0D1C61C-E3F2-49BA-A2D8-C04A81308E5D}" type="sibTrans" cxnId="{CB32A309-9CA9-4554-941D-519A91A9E733}">
      <dgm:prSet/>
      <dgm:spPr/>
      <dgm:t>
        <a:bodyPr/>
        <a:lstStyle/>
        <a:p>
          <a:endParaRPr lang="en-US" sz="2000" b="0" i="0">
            <a:latin typeface="+mn-lt"/>
          </a:endParaRPr>
        </a:p>
      </dgm:t>
    </dgm:pt>
    <dgm:pt modelId="{423C3245-45E1-45DC-9874-11E1A3C75110}">
      <dgm:prSet phldr="0"/>
      <dgm:spPr/>
      <dgm:t>
        <a:bodyPr/>
        <a:lstStyle/>
        <a:p>
          <a:pPr>
            <a:defRPr b="1"/>
          </a:pPr>
          <a:r>
            <a:rPr lang="en-US" b="1" i="0" dirty="0">
              <a:latin typeface="+mn-lt"/>
            </a:rPr>
            <a:t>Qhub360</a:t>
          </a:r>
        </a:p>
      </dgm:t>
    </dgm:pt>
    <dgm:pt modelId="{74E5CCD3-4BEE-4496-A67D-4F5C65D72075}" type="parTrans" cxnId="{DDFD97E6-0294-421E-9D93-E14D64BC20BF}">
      <dgm:prSet/>
      <dgm:spPr/>
      <dgm:t>
        <a:bodyPr/>
        <a:lstStyle/>
        <a:p>
          <a:endParaRPr lang="en-US"/>
        </a:p>
      </dgm:t>
    </dgm:pt>
    <dgm:pt modelId="{AA63E725-C695-4AF8-9C7E-E7888B1AE9C2}" type="sibTrans" cxnId="{DDFD97E6-0294-421E-9D93-E14D64BC20BF}">
      <dgm:prSet/>
      <dgm:spPr/>
      <dgm:t>
        <a:bodyPr/>
        <a:lstStyle/>
        <a:p>
          <a:endParaRPr lang="en-US"/>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4">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4"/>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4"/>
      <dgm:spPr>
        <a:noFill/>
        <a:ln w="6350" cap="flat" cmpd="sng" algn="ctr">
          <a:solidFill>
            <a:schemeClr val="accent6">
              <a:hueOff val="0"/>
              <a:satOff val="0"/>
              <a:lumOff val="0"/>
              <a:alphaOff val="0"/>
            </a:schemeClr>
          </a:solidFill>
          <a:prstDash val="dash"/>
          <a:miter lim="800000"/>
        </a:ln>
        <a:effectLst/>
      </dgm:spPr>
    </dgm:pt>
    <dgm:pt modelId="{FA19A0AA-8B0B-4AA8-A80D-08CFFDD3F112}" type="pres">
      <dgm:prSet presAssocID="{A8C03FBB-4A75-4460-AEA6-DEAEB9C61496}" presName="ConnectorPoint" presStyleLbl="alignNode1" presStyleIdx="0" presStyleCnt="4"/>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53E20A7-B200-4303-9409-6F87ED769517}" type="pres">
      <dgm:prSet presAssocID="{423C3245-45E1-45DC-9874-11E1A3C75110}" presName="composite" presStyleCnt="0"/>
      <dgm:spPr/>
    </dgm:pt>
    <dgm:pt modelId="{C7B55732-5A6D-4B52-9767-E691DE567BB5}" type="pres">
      <dgm:prSet presAssocID="{423C3245-45E1-45DC-9874-11E1A3C75110}" presName="L1TextContainer" presStyleLbl="revTx" presStyleIdx="1" presStyleCnt="4">
        <dgm:presLayoutVars>
          <dgm:chMax val="1"/>
          <dgm:chPref val="1"/>
          <dgm:bulletEnabled val="1"/>
        </dgm:presLayoutVars>
      </dgm:prSet>
      <dgm:spPr/>
    </dgm:pt>
    <dgm:pt modelId="{511BBC99-C328-4E4B-9EC3-4996D6271654}" type="pres">
      <dgm:prSet presAssocID="{423C3245-45E1-45DC-9874-11E1A3C75110}" presName="L2TextContainerWrapper" presStyleCnt="0">
        <dgm:presLayoutVars>
          <dgm:chMax val="0"/>
          <dgm:chPref val="0"/>
          <dgm:bulletEnabled val="1"/>
        </dgm:presLayoutVars>
      </dgm:prSet>
      <dgm:spPr/>
    </dgm:pt>
    <dgm:pt modelId="{A9F2A894-9DE9-4A0D-A1BB-9AB0456C652E}" type="pres">
      <dgm:prSet presAssocID="{423C3245-45E1-45DC-9874-11E1A3C75110}" presName="L2TextContainer" presStyleLbl="bgAcc1" presStyleIdx="1" presStyleCnt="4"/>
      <dgm:spPr/>
    </dgm:pt>
    <dgm:pt modelId="{8A669DD9-70E7-4E8B-9B9D-6CA0737C27E5}" type="pres">
      <dgm:prSet presAssocID="{423C3245-45E1-45DC-9874-11E1A3C75110}" presName="FlexibleEmptyPlaceHolder" presStyleCnt="0"/>
      <dgm:spPr/>
    </dgm:pt>
    <dgm:pt modelId="{C81F3513-0303-4BF8-BB38-69D16DACD94D}" type="pres">
      <dgm:prSet presAssocID="{423C3245-45E1-45DC-9874-11E1A3C75110}" presName="ConnectLine" presStyleLbl="sibTrans1D1" presStyleIdx="1" presStyleCnt="4"/>
      <dgm:spPr>
        <a:noFill/>
        <a:ln w="6350" cap="flat" cmpd="sng" algn="ctr">
          <a:solidFill>
            <a:schemeClr val="accent6">
              <a:hueOff val="0"/>
              <a:satOff val="0"/>
              <a:lumOff val="0"/>
              <a:alphaOff val="0"/>
            </a:schemeClr>
          </a:solidFill>
          <a:prstDash val="dash"/>
          <a:miter lim="800000"/>
        </a:ln>
        <a:effectLst/>
      </dgm:spPr>
    </dgm:pt>
    <dgm:pt modelId="{1EB156D0-5F73-4986-8C4A-ABF0190790F9}" type="pres">
      <dgm:prSet presAssocID="{423C3245-45E1-45DC-9874-11E1A3C75110}" presName="ConnectorPoint" presStyleLbl="alignNode1" presStyleIdx="1" presStyleCnt="4"/>
      <dgm:spPr/>
    </dgm:pt>
    <dgm:pt modelId="{10ADC406-60BB-42CA-AFAA-77287E8E9CF3}" type="pres">
      <dgm:prSet presAssocID="{423C3245-45E1-45DC-9874-11E1A3C75110}" presName="EmptyPlaceHolder" presStyleCnt="0"/>
      <dgm:spPr/>
    </dgm:pt>
    <dgm:pt modelId="{C8995DED-6D93-42D5-930E-2A07FD60EE78}" type="pres">
      <dgm:prSet presAssocID="{AA63E725-C695-4AF8-9C7E-E7888B1AE9C2}"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4">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4"/>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4"/>
      <dgm:spPr>
        <a:noFill/>
        <a:ln w="6350" cap="flat" cmpd="sng" algn="ctr">
          <a:solidFill>
            <a:schemeClr val="accent6">
              <a:hueOff val="0"/>
              <a:satOff val="0"/>
              <a:lumOff val="0"/>
              <a:alphaOff val="0"/>
            </a:schemeClr>
          </a:solidFill>
          <a:prstDash val="dash"/>
          <a:miter lim="800000"/>
        </a:ln>
        <a:effectLst/>
      </dgm:spPr>
    </dgm:pt>
    <dgm:pt modelId="{B6459BF8-D2C3-4018-9C28-98667DC203F4}" type="pres">
      <dgm:prSet presAssocID="{3CC73758-10C1-47F8-AFA7-1A986D4DDD60}" presName="ConnectorPoint" presStyleLbl="alignNode1" presStyleIdx="2" presStyleCnt="4"/>
      <dgm:spPr/>
    </dgm:pt>
    <dgm:pt modelId="{EAB0CCC2-BFF9-432D-BA8E-7ECAF2D92AF2}" type="pres">
      <dgm:prSet presAssocID="{3CC73758-10C1-47F8-AFA7-1A986D4DDD60}" presName="EmptyPlaceHolder" presStyleCnt="0"/>
      <dgm:spPr/>
    </dgm:pt>
    <dgm:pt modelId="{07073103-04B7-4C74-9AC8-048764100B10}" type="pres">
      <dgm:prSet presAssocID="{D8170BBA-6035-4773-8431-FEDD687647FF}" presName="spaceBetweenRectangles" presStyleCnt="0"/>
      <dgm:spPr/>
    </dgm:pt>
    <dgm:pt modelId="{C68762A5-E9DF-484F-B385-6C7E07325E98}" type="pres">
      <dgm:prSet presAssocID="{D2FE027B-4161-41E1-B4D4-02AECB2E3FA0}" presName="composite" presStyleCnt="0"/>
      <dgm:spPr/>
    </dgm:pt>
    <dgm:pt modelId="{F782935D-BBBD-4420-826A-F71C517659B6}" type="pres">
      <dgm:prSet presAssocID="{D2FE027B-4161-41E1-B4D4-02AECB2E3FA0}" presName="L1TextContainer" presStyleLbl="revTx" presStyleIdx="3" presStyleCnt="4">
        <dgm:presLayoutVars>
          <dgm:chMax val="1"/>
          <dgm:chPref val="1"/>
          <dgm:bulletEnabled val="1"/>
        </dgm:presLayoutVars>
      </dgm:prSet>
      <dgm:spPr/>
    </dgm:pt>
    <dgm:pt modelId="{3C71E446-482E-4CAC-8D42-2D4AC020412B}" type="pres">
      <dgm:prSet presAssocID="{D2FE027B-4161-41E1-B4D4-02AECB2E3FA0}" presName="L2TextContainerWrapper" presStyleCnt="0">
        <dgm:presLayoutVars>
          <dgm:chMax val="0"/>
          <dgm:chPref val="0"/>
          <dgm:bulletEnabled val="1"/>
        </dgm:presLayoutVars>
      </dgm:prSet>
      <dgm:spPr/>
    </dgm:pt>
    <dgm:pt modelId="{6C3A59BD-6D45-4573-B098-8CB5207F194D}" type="pres">
      <dgm:prSet presAssocID="{D2FE027B-4161-41E1-B4D4-02AECB2E3FA0}" presName="L2TextContainer" presStyleLbl="bgAcc1" presStyleIdx="3" presStyleCnt="4"/>
      <dgm:spPr/>
    </dgm:pt>
    <dgm:pt modelId="{8EB042C8-D666-4667-A1E4-E0C87151B72F}" type="pres">
      <dgm:prSet presAssocID="{D2FE027B-4161-41E1-B4D4-02AECB2E3FA0}" presName="FlexibleEmptyPlaceHolder" presStyleCnt="0"/>
      <dgm:spPr/>
    </dgm:pt>
    <dgm:pt modelId="{086FB9B1-82B2-4197-8B33-6E7FF94F8D2E}" type="pres">
      <dgm:prSet presAssocID="{D2FE027B-4161-41E1-B4D4-02AECB2E3FA0}" presName="ConnectLine" presStyleLbl="sibTrans1D1" presStyleIdx="3" presStyleCnt="4"/>
      <dgm:spPr>
        <a:noFill/>
        <a:ln w="6350" cap="flat" cmpd="sng" algn="ctr">
          <a:solidFill>
            <a:schemeClr val="accent6">
              <a:hueOff val="0"/>
              <a:satOff val="0"/>
              <a:lumOff val="0"/>
              <a:alphaOff val="0"/>
            </a:schemeClr>
          </a:solidFill>
          <a:prstDash val="dash"/>
          <a:miter lim="800000"/>
        </a:ln>
        <a:effectLst/>
      </dgm:spPr>
    </dgm:pt>
    <dgm:pt modelId="{3F359E8B-7C7E-4FD9-B106-36CCBFC731D5}" type="pres">
      <dgm:prSet presAssocID="{D2FE027B-4161-41E1-B4D4-02AECB2E3FA0}" presName="ConnectorPoint" presStyleLbl="alignNode1" presStyleIdx="3" presStyleCnt="4"/>
      <dgm:spPr/>
    </dgm:pt>
    <dgm:pt modelId="{34434334-A935-4057-946F-93B826088F38}" type="pres">
      <dgm:prSet presAssocID="{D2FE027B-4161-41E1-B4D4-02AECB2E3FA0}" presName="EmptyPlaceHolder" presStyleCnt="0"/>
      <dgm:spPr/>
    </dgm:pt>
  </dgm:ptLst>
  <dgm:cxnLst>
    <dgm:cxn modelId="{CB32A309-9CA9-4554-941D-519A91A9E733}" srcId="{D2FE027B-4161-41E1-B4D4-02AECB2E3FA0}" destId="{2BE415B7-7185-4956-8487-237B40BC0EE5}" srcOrd="0" destOrd="0" parTransId="{A38E847E-0D1D-4F40-9A71-4D5999ADE08B}" sibTransId="{F0D1C61C-E3F2-49BA-A2D8-C04A81308E5D}"/>
    <dgm:cxn modelId="{0E5E1615-8B7D-4C28-9BB6-4C42B3BA9479}" type="presOf" srcId="{8A04F340-E8E1-4146-9905-E7ADCAEAABD7}" destId="{A9F2A894-9DE9-4A0D-A1BB-9AB0456C652E}" srcOrd="0" destOrd="0" presId="urn:microsoft.com/office/officeart/2016/7/layout/BasicTimeline"/>
    <dgm:cxn modelId="{0B683821-C443-40A0-A1EF-500CE6F48195}" type="presOf" srcId="{3CC73758-10C1-47F8-AFA7-1A986D4DDD60}" destId="{E712D073-0B15-4887-9DCE-A27BCACBC178}" srcOrd="0" destOrd="0" presId="urn:microsoft.com/office/officeart/2016/7/layout/BasicTimeline"/>
    <dgm:cxn modelId="{681E0236-8AC0-49CB-AC36-6CDF249ABB82}" type="presOf" srcId="{D2FE027B-4161-41E1-B4D4-02AECB2E3FA0}" destId="{F782935D-BBBD-4420-826A-F71C517659B6}"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4A69F85D-5C15-48FD-893A-B3050E1BADEB}" srcId="{A66480AC-C0DE-4E5E-9ECD-9AE37E3FCB79}" destId="{3CC73758-10C1-47F8-AFA7-1A986D4DDD60}" srcOrd="2" destOrd="0" parTransId="{FF6AE4B6-4A2F-49EE-9316-9AF55E77838B}" sibTransId="{D8170BBA-6035-4773-8431-FEDD687647FF}"/>
    <dgm:cxn modelId="{72DE3D63-B387-498E-A32C-8113EA9186E8}" type="presOf" srcId="{5E71F362-34DF-4EEC-92A3-0EFE450E05E4}" destId="{BA29120C-7C6B-4F62-9079-4AD528BC0744}" srcOrd="0" destOrd="0" presId="urn:microsoft.com/office/officeart/2016/7/layout/BasicTimeline"/>
    <dgm:cxn modelId="{D3D81948-D963-4D1E-AE16-9705EAF510FC}" srcId="{A66480AC-C0DE-4E5E-9ECD-9AE37E3FCB79}" destId="{A8C03FBB-4A75-4460-AEA6-DEAEB9C61496}" srcOrd="0" destOrd="0" parTransId="{4E972F7F-4B1B-47AA-A25B-1FFC561F1C76}" sibTransId="{67361508-930A-4A23-8CFC-BB56DA645C3C}"/>
    <dgm:cxn modelId="{B8FC647F-5D89-473D-95E1-8B342723BBC7}" type="presOf" srcId="{423C3245-45E1-45DC-9874-11E1A3C75110}" destId="{C7B55732-5A6D-4B52-9767-E691DE567BB5}" srcOrd="0" destOrd="0" presId="urn:microsoft.com/office/officeart/2016/7/layout/BasicTimeline"/>
    <dgm:cxn modelId="{4F4F82A2-02F1-492B-96C1-46C070BEFCE3}" srcId="{A66480AC-C0DE-4E5E-9ECD-9AE37E3FCB79}" destId="{D2FE027B-4161-41E1-B4D4-02AECB2E3FA0}" srcOrd="3" destOrd="0" parTransId="{88680CFE-3CE0-4842-B3D3-716D3B671238}" sibTransId="{4D59E06B-629C-40B5-96D3-423B7A56C945}"/>
    <dgm:cxn modelId="{2BDEA7BA-1614-4851-97EF-9A88EBE8A355}" type="presOf" srcId="{FD9CA14A-483C-4869-B0C1-7C5FB7EEDBCC}" destId="{E0D48281-565D-47A3-9B6C-576231178549}" srcOrd="0" destOrd="0" presId="urn:microsoft.com/office/officeart/2016/7/layout/BasicTimeline"/>
    <dgm:cxn modelId="{B99CA6C9-28D1-4DDB-B8EC-AED73AD115CA}" srcId="{A8C03FBB-4A75-4460-AEA6-DEAEB9C61496}" destId="{5E71F362-34DF-4EEC-92A3-0EFE450E05E4}" srcOrd="0" destOrd="0" parTransId="{8E5EE4D1-908E-455C-B8B3-281AD42DEC9A}" sibTransId="{B208B24A-E9FD-40A9-B764-FB7C2B7ED8B9}"/>
    <dgm:cxn modelId="{2B165ED1-032D-4A61-A463-60A536378E87}" type="presOf" srcId="{A8C03FBB-4A75-4460-AEA6-DEAEB9C61496}" destId="{FE5C7F33-9326-49FB-89A3-8A20163AD994}" srcOrd="0" destOrd="0" presId="urn:microsoft.com/office/officeart/2016/7/layout/BasicTimeline"/>
    <dgm:cxn modelId="{4BD6B4D6-A387-4F5A-B960-DD402A15FA1F}" type="presOf" srcId="{2BE415B7-7185-4956-8487-237B40BC0EE5}" destId="{6C3A59BD-6D45-4573-B098-8CB5207F194D}" srcOrd="0" destOrd="0" presId="urn:microsoft.com/office/officeart/2016/7/layout/BasicTimeline"/>
    <dgm:cxn modelId="{DDFD97E6-0294-421E-9D93-E14D64BC20BF}" srcId="{A66480AC-C0DE-4E5E-9ECD-9AE37E3FCB79}" destId="{423C3245-45E1-45DC-9874-11E1A3C75110}" srcOrd="1" destOrd="0" parTransId="{74E5CCD3-4BEE-4496-A67D-4F5C65D72075}" sibTransId="{AA63E725-C695-4AF8-9C7E-E7888B1AE9C2}"/>
    <dgm:cxn modelId="{403E30EA-CA23-4A5A-9D22-DF82F93CFF08}" type="presOf" srcId="{A66480AC-C0DE-4E5E-9ECD-9AE37E3FCB79}" destId="{9FFA803F-EA25-49D8-A073-96E9747E345F}" srcOrd="0" destOrd="0" presId="urn:microsoft.com/office/officeart/2016/7/layout/BasicTimeline"/>
    <dgm:cxn modelId="{E636BFFB-0404-4D4B-B3F0-C64FDFD9DDEF}" srcId="{423C3245-45E1-45DC-9874-11E1A3C75110}" destId="{8A04F340-E8E1-4146-9905-E7ADCAEAABD7}" srcOrd="0" destOrd="0" parTransId="{4EBD5EC2-45ED-4ED6-8376-97D155A911AE}" sibTransId="{F9CD2A04-6A34-4104-A971-391788B88F55}"/>
    <dgm:cxn modelId="{7FEECAF3-BC76-441B-AB14-939627C99A4B}" type="presParOf" srcId="{9FFA803F-EA25-49D8-A073-96E9747E345F}" destId="{EE0E6265-BE99-48D1-8879-DB5A75D6D78E}" srcOrd="0" destOrd="0" presId="urn:microsoft.com/office/officeart/2016/7/layout/BasicTimeline"/>
    <dgm:cxn modelId="{C77A1D50-17AE-41CE-A470-EB8A8E1AD4D2}" type="presParOf" srcId="{9FFA803F-EA25-49D8-A073-96E9747E345F}" destId="{BDA8F949-88B8-486D-9E41-ABA1463A8926}" srcOrd="1" destOrd="0" presId="urn:microsoft.com/office/officeart/2016/7/layout/BasicTimeline"/>
    <dgm:cxn modelId="{3F26ECBE-FDE1-4CCC-90F5-DB5FEF4BA4D7}" type="presParOf" srcId="{BDA8F949-88B8-486D-9E41-ABA1463A8926}" destId="{A41AEE8D-8763-4311-BB07-B499A93D76EA}" srcOrd="0" destOrd="0" presId="urn:microsoft.com/office/officeart/2016/7/layout/BasicTimeline"/>
    <dgm:cxn modelId="{C15D15E4-9E96-457D-82D6-77F197E8C0F8}" type="presParOf" srcId="{A41AEE8D-8763-4311-BB07-B499A93D76EA}" destId="{FE5C7F33-9326-49FB-89A3-8A20163AD994}" srcOrd="0" destOrd="0" presId="urn:microsoft.com/office/officeart/2016/7/layout/BasicTimeline"/>
    <dgm:cxn modelId="{8C495C50-2BFC-415E-ADAE-90CE8D58E345}" type="presParOf" srcId="{A41AEE8D-8763-4311-BB07-B499A93D76EA}" destId="{C51067AB-548D-47E7-B9DD-C7A4C9600F8C}" srcOrd="1" destOrd="0" presId="urn:microsoft.com/office/officeart/2016/7/layout/BasicTimeline"/>
    <dgm:cxn modelId="{3C84054D-65B3-4749-8742-2661C9F2BEE0}" type="presParOf" srcId="{C51067AB-548D-47E7-B9DD-C7A4C9600F8C}" destId="{BA29120C-7C6B-4F62-9079-4AD528BC0744}" srcOrd="0" destOrd="0" presId="urn:microsoft.com/office/officeart/2016/7/layout/BasicTimeline"/>
    <dgm:cxn modelId="{6D61B9F5-B0D1-4C49-BCC7-54F7AF076ACF}" type="presParOf" srcId="{C51067AB-548D-47E7-B9DD-C7A4C9600F8C}" destId="{617B6CDA-9351-44EF-9011-41758FE93851}" srcOrd="1" destOrd="0" presId="urn:microsoft.com/office/officeart/2016/7/layout/BasicTimeline"/>
    <dgm:cxn modelId="{C33959BA-58C6-4DEE-B3D0-AE8D03915B14}" type="presParOf" srcId="{A41AEE8D-8763-4311-BB07-B499A93D76EA}" destId="{A95DB80B-444A-4D69-B205-3A801BB8524A}" srcOrd="2" destOrd="0" presId="urn:microsoft.com/office/officeart/2016/7/layout/BasicTimeline"/>
    <dgm:cxn modelId="{E3332DB0-2500-46BD-A8FB-9CF680A5403D}" type="presParOf" srcId="{A41AEE8D-8763-4311-BB07-B499A93D76EA}" destId="{FA19A0AA-8B0B-4AA8-A80D-08CFFDD3F112}" srcOrd="3" destOrd="0" presId="urn:microsoft.com/office/officeart/2016/7/layout/BasicTimeline"/>
    <dgm:cxn modelId="{E65BCEF2-04DF-42F5-A8E3-3C6CAC7F122C}" type="presParOf" srcId="{A41AEE8D-8763-4311-BB07-B499A93D76EA}" destId="{C298CC98-EF08-4D23-94A2-F58DEE6D7DE4}" srcOrd="4" destOrd="0" presId="urn:microsoft.com/office/officeart/2016/7/layout/BasicTimeline"/>
    <dgm:cxn modelId="{5EE7FAE6-7D78-4B72-87D0-35738A164E99}" type="presParOf" srcId="{BDA8F949-88B8-486D-9E41-ABA1463A8926}" destId="{F3D981F8-7433-4E93-99E6-2B447306B973}" srcOrd="1" destOrd="0" presId="urn:microsoft.com/office/officeart/2016/7/layout/BasicTimeline"/>
    <dgm:cxn modelId="{CACE097E-4868-48A2-84B0-A0F25AEC059A}" type="presParOf" srcId="{BDA8F949-88B8-486D-9E41-ABA1463A8926}" destId="{753E20A7-B200-4303-9409-6F87ED769517}" srcOrd="2" destOrd="0" presId="urn:microsoft.com/office/officeart/2016/7/layout/BasicTimeline"/>
    <dgm:cxn modelId="{9DD1E89E-EA2D-4A02-88B7-5F6DDD8246EA}" type="presParOf" srcId="{753E20A7-B200-4303-9409-6F87ED769517}" destId="{C7B55732-5A6D-4B52-9767-E691DE567BB5}" srcOrd="0" destOrd="0" presId="urn:microsoft.com/office/officeart/2016/7/layout/BasicTimeline"/>
    <dgm:cxn modelId="{D91A0806-7A7E-4809-BC69-EF07E147D837}" type="presParOf" srcId="{753E20A7-B200-4303-9409-6F87ED769517}" destId="{511BBC99-C328-4E4B-9EC3-4996D6271654}" srcOrd="1" destOrd="0" presId="urn:microsoft.com/office/officeart/2016/7/layout/BasicTimeline"/>
    <dgm:cxn modelId="{D388C85B-EA96-4384-9F0D-A2A546238906}" type="presParOf" srcId="{511BBC99-C328-4E4B-9EC3-4996D6271654}" destId="{A9F2A894-9DE9-4A0D-A1BB-9AB0456C652E}" srcOrd="0" destOrd="0" presId="urn:microsoft.com/office/officeart/2016/7/layout/BasicTimeline"/>
    <dgm:cxn modelId="{77A0E00E-63E2-43EF-BCEC-86F3A6794E65}" type="presParOf" srcId="{511BBC99-C328-4E4B-9EC3-4996D6271654}" destId="{8A669DD9-70E7-4E8B-9B9D-6CA0737C27E5}" srcOrd="1" destOrd="0" presId="urn:microsoft.com/office/officeart/2016/7/layout/BasicTimeline"/>
    <dgm:cxn modelId="{F07D83AC-4E3C-4BBA-8D49-D4D7E2F4C179}" type="presParOf" srcId="{753E20A7-B200-4303-9409-6F87ED769517}" destId="{C81F3513-0303-4BF8-BB38-69D16DACD94D}" srcOrd="2" destOrd="0" presId="urn:microsoft.com/office/officeart/2016/7/layout/BasicTimeline"/>
    <dgm:cxn modelId="{73938D4A-3B39-45C9-9E51-7DED8DF312A3}" type="presParOf" srcId="{753E20A7-B200-4303-9409-6F87ED769517}" destId="{1EB156D0-5F73-4986-8C4A-ABF0190790F9}" srcOrd="3" destOrd="0" presId="urn:microsoft.com/office/officeart/2016/7/layout/BasicTimeline"/>
    <dgm:cxn modelId="{C489140A-8743-45C4-8CD3-F599D69420E8}" type="presParOf" srcId="{753E20A7-B200-4303-9409-6F87ED769517}" destId="{10ADC406-60BB-42CA-AFAA-77287E8E9CF3}" srcOrd="4" destOrd="0" presId="urn:microsoft.com/office/officeart/2016/7/layout/BasicTimeline"/>
    <dgm:cxn modelId="{E22C8C16-A6C6-4F09-ABF0-AD13C3AC7321}" type="presParOf" srcId="{BDA8F949-88B8-486D-9E41-ABA1463A8926}" destId="{C8995DED-6D93-42D5-930E-2A07FD60EE78}" srcOrd="3" destOrd="0" presId="urn:microsoft.com/office/officeart/2016/7/layout/BasicTimeline"/>
    <dgm:cxn modelId="{BDC1232C-3E87-419E-B534-262D91F02702}" type="presParOf" srcId="{BDA8F949-88B8-486D-9E41-ABA1463A8926}" destId="{76CB18D4-86E2-467C-A2CF-3ED9EFE66BEA}" srcOrd="4" destOrd="0" presId="urn:microsoft.com/office/officeart/2016/7/layout/BasicTimeline"/>
    <dgm:cxn modelId="{0456DB54-5179-45BE-A739-F788ECEC7E60}" type="presParOf" srcId="{76CB18D4-86E2-467C-A2CF-3ED9EFE66BEA}" destId="{E712D073-0B15-4887-9DCE-A27BCACBC178}" srcOrd="0" destOrd="0" presId="urn:microsoft.com/office/officeart/2016/7/layout/BasicTimeline"/>
    <dgm:cxn modelId="{720D04C4-45D3-4113-993B-278E0EFEAB0F}" type="presParOf" srcId="{76CB18D4-86E2-467C-A2CF-3ED9EFE66BEA}" destId="{4C57E835-21E8-44E9-8CE3-1E2D478ECB2B}" srcOrd="1" destOrd="0" presId="urn:microsoft.com/office/officeart/2016/7/layout/BasicTimeline"/>
    <dgm:cxn modelId="{30C336CB-377E-4E7B-A299-D0B52560CC83}" type="presParOf" srcId="{4C57E835-21E8-44E9-8CE3-1E2D478ECB2B}" destId="{E0D48281-565D-47A3-9B6C-576231178549}" srcOrd="0" destOrd="0" presId="urn:microsoft.com/office/officeart/2016/7/layout/BasicTimeline"/>
    <dgm:cxn modelId="{23DCB541-F57C-4D92-B2CE-E44C3411CA29}" type="presParOf" srcId="{4C57E835-21E8-44E9-8CE3-1E2D478ECB2B}" destId="{E0365E95-CAD6-4660-956D-E490447A5CB4}" srcOrd="1" destOrd="0" presId="urn:microsoft.com/office/officeart/2016/7/layout/BasicTimeline"/>
    <dgm:cxn modelId="{51746E26-E0F2-487A-A91C-314D92E27841}" type="presParOf" srcId="{76CB18D4-86E2-467C-A2CF-3ED9EFE66BEA}" destId="{DCAE8A46-752C-4E82-84CE-E790E1F2918E}" srcOrd="2" destOrd="0" presId="urn:microsoft.com/office/officeart/2016/7/layout/BasicTimeline"/>
    <dgm:cxn modelId="{84F0D20E-51F3-4E94-93BF-9A43BB4C8A8A}" type="presParOf" srcId="{76CB18D4-86E2-467C-A2CF-3ED9EFE66BEA}" destId="{B6459BF8-D2C3-4018-9C28-98667DC203F4}" srcOrd="3" destOrd="0" presId="urn:microsoft.com/office/officeart/2016/7/layout/BasicTimeline"/>
    <dgm:cxn modelId="{A3BAAD28-AF1B-42BF-BF4D-6CA5A1CB6EAD}" type="presParOf" srcId="{76CB18D4-86E2-467C-A2CF-3ED9EFE66BEA}" destId="{EAB0CCC2-BFF9-432D-BA8E-7ECAF2D92AF2}" srcOrd="4" destOrd="0" presId="urn:microsoft.com/office/officeart/2016/7/layout/BasicTimeline"/>
    <dgm:cxn modelId="{6A020CE6-C361-408E-B335-E452CC2F72F0}" type="presParOf" srcId="{BDA8F949-88B8-486D-9E41-ABA1463A8926}" destId="{07073103-04B7-4C74-9AC8-048764100B10}" srcOrd="5" destOrd="0" presId="urn:microsoft.com/office/officeart/2016/7/layout/BasicTimeline"/>
    <dgm:cxn modelId="{D3E92EF9-14F9-4AA0-BB30-93B5DA8EC9C6}" type="presParOf" srcId="{BDA8F949-88B8-486D-9E41-ABA1463A8926}" destId="{C68762A5-E9DF-484F-B385-6C7E07325E98}" srcOrd="6" destOrd="0" presId="urn:microsoft.com/office/officeart/2016/7/layout/BasicTimeline"/>
    <dgm:cxn modelId="{4AA2CF8D-1500-42B7-82AD-CA2F7A93CDCD}" type="presParOf" srcId="{C68762A5-E9DF-484F-B385-6C7E07325E98}" destId="{F782935D-BBBD-4420-826A-F71C517659B6}" srcOrd="0" destOrd="0" presId="urn:microsoft.com/office/officeart/2016/7/layout/BasicTimeline"/>
    <dgm:cxn modelId="{0A81E10D-F44E-4FFD-8706-7756F888759E}" type="presParOf" srcId="{C68762A5-E9DF-484F-B385-6C7E07325E98}" destId="{3C71E446-482E-4CAC-8D42-2D4AC020412B}" srcOrd="1" destOrd="0" presId="urn:microsoft.com/office/officeart/2016/7/layout/BasicTimeline"/>
    <dgm:cxn modelId="{EC795BCD-074E-4FBA-B717-0094D758A541}" type="presParOf" srcId="{3C71E446-482E-4CAC-8D42-2D4AC020412B}" destId="{6C3A59BD-6D45-4573-B098-8CB5207F194D}" srcOrd="0" destOrd="0" presId="urn:microsoft.com/office/officeart/2016/7/layout/BasicTimeline"/>
    <dgm:cxn modelId="{ABFDBF1C-CB30-4CAA-87F1-7A8201A6C8D5}" type="presParOf" srcId="{3C71E446-482E-4CAC-8D42-2D4AC020412B}" destId="{8EB042C8-D666-4667-A1E4-E0C87151B72F}" srcOrd="1" destOrd="0" presId="urn:microsoft.com/office/officeart/2016/7/layout/BasicTimeline"/>
    <dgm:cxn modelId="{E64B8134-15A4-4AB8-9611-1E4E0BD204C6}" type="presParOf" srcId="{C68762A5-E9DF-484F-B385-6C7E07325E98}" destId="{086FB9B1-82B2-4197-8B33-6E7FF94F8D2E}" srcOrd="2" destOrd="0" presId="urn:microsoft.com/office/officeart/2016/7/layout/BasicTimeline"/>
    <dgm:cxn modelId="{56A00A29-1CA6-475B-96DB-B897D0B20A5A}" type="presParOf" srcId="{C68762A5-E9DF-484F-B385-6C7E07325E98}" destId="{3F359E8B-7C7E-4FD9-B106-36CCBFC731D5}" srcOrd="3" destOrd="0" presId="urn:microsoft.com/office/officeart/2016/7/layout/BasicTimeline"/>
    <dgm:cxn modelId="{3065E7A1-64AC-4EA1-948D-F5DD353998D7}" type="presParOf" srcId="{C68762A5-E9DF-484F-B385-6C7E07325E98}" destId="{34434334-A935-4057-946F-93B826088F38}"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1884362"/>
          <a:ext cx="5651500" cy="0"/>
        </a:xfrm>
        <a:prstGeom prst="line">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125365" y="2023805"/>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Qhub360</a:t>
          </a:r>
        </a:p>
      </dsp:txBody>
      <dsp:txXfrm>
        <a:off x="125365" y="2023805"/>
        <a:ext cx="1813999" cy="425865"/>
      </dsp:txXfrm>
    </dsp:sp>
    <dsp:sp modelId="{BA29120C-7C6B-4F62-9079-4AD528BC0744}">
      <dsp:nvSpPr>
        <dsp:cNvPr id="0" name=""/>
        <dsp:cNvSpPr/>
      </dsp:nvSpPr>
      <dsp:spPr>
        <a:xfrm>
          <a:off x="1683" y="244613"/>
          <a:ext cx="2061362" cy="923690"/>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mn-lt"/>
            </a:rPr>
            <a:t>Business Dashboard</a:t>
          </a:r>
        </a:p>
      </dsp:txBody>
      <dsp:txXfrm>
        <a:off x="46774" y="289704"/>
        <a:ext cx="1971180" cy="833508"/>
      </dsp:txXfrm>
    </dsp:sp>
    <dsp:sp modelId="{A95DB80B-444A-4D69-B205-3A801BB8524A}">
      <dsp:nvSpPr>
        <dsp:cNvPr id="0" name=""/>
        <dsp:cNvSpPr/>
      </dsp:nvSpPr>
      <dsp:spPr>
        <a:xfrm>
          <a:off x="1032364" y="1168304"/>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7B55732-5A6D-4B52-9767-E691DE567BB5}">
      <dsp:nvSpPr>
        <dsp:cNvPr id="0" name=""/>
        <dsp:cNvSpPr/>
      </dsp:nvSpPr>
      <dsp:spPr>
        <a:xfrm>
          <a:off x="1320955" y="1319053"/>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Qhub360</a:t>
          </a:r>
        </a:p>
      </dsp:txBody>
      <dsp:txXfrm>
        <a:off x="1320955" y="1319053"/>
        <a:ext cx="1813999" cy="425865"/>
      </dsp:txXfrm>
    </dsp:sp>
    <dsp:sp modelId="{FA19A0AA-8B0B-4AA8-A80D-08CFFDD3F112}">
      <dsp:nvSpPr>
        <dsp:cNvPr id="0" name=""/>
        <dsp:cNvSpPr/>
      </dsp:nvSpPr>
      <dsp:spPr>
        <a:xfrm>
          <a:off x="100409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F2A894-9DE9-4A0D-A1BB-9AB0456C652E}">
      <dsp:nvSpPr>
        <dsp:cNvPr id="0" name=""/>
        <dsp:cNvSpPr/>
      </dsp:nvSpPr>
      <dsp:spPr>
        <a:xfrm>
          <a:off x="1197273" y="2600420"/>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mn-lt"/>
            </a:rPr>
            <a:t>HR &amp; Accounts</a:t>
          </a:r>
        </a:p>
      </dsp:txBody>
      <dsp:txXfrm>
        <a:off x="1228641" y="2631788"/>
        <a:ext cx="1998626" cy="579831"/>
      </dsp:txXfrm>
    </dsp:sp>
    <dsp:sp modelId="{C81F3513-0303-4BF8-BB38-69D16DACD94D}">
      <dsp:nvSpPr>
        <dsp:cNvPr id="0" name=""/>
        <dsp:cNvSpPr/>
      </dsp:nvSpPr>
      <dsp:spPr>
        <a:xfrm>
          <a:off x="2227954" y="1884362"/>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712D073-0B15-4887-9DCE-A27BCACBC178}">
      <dsp:nvSpPr>
        <dsp:cNvPr id="0" name=""/>
        <dsp:cNvSpPr/>
      </dsp:nvSpPr>
      <dsp:spPr>
        <a:xfrm>
          <a:off x="2516545" y="2023805"/>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Qhub360</a:t>
          </a:r>
        </a:p>
      </dsp:txBody>
      <dsp:txXfrm>
        <a:off x="2516545" y="2023805"/>
        <a:ext cx="1813999" cy="425865"/>
      </dsp:txXfrm>
    </dsp:sp>
    <dsp:sp modelId="{1EB156D0-5F73-4986-8C4A-ABF0190790F9}">
      <dsp:nvSpPr>
        <dsp:cNvPr id="0" name=""/>
        <dsp:cNvSpPr/>
      </dsp:nvSpPr>
      <dsp:spPr>
        <a:xfrm>
          <a:off x="219968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48281-565D-47A3-9B6C-576231178549}">
      <dsp:nvSpPr>
        <dsp:cNvPr id="0" name=""/>
        <dsp:cNvSpPr/>
      </dsp:nvSpPr>
      <dsp:spPr>
        <a:xfrm>
          <a:off x="2392863" y="525737"/>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mn-lt"/>
            </a:rPr>
            <a:t> Payroll </a:t>
          </a:r>
        </a:p>
      </dsp:txBody>
      <dsp:txXfrm>
        <a:off x="2424231" y="557105"/>
        <a:ext cx="1998626" cy="579831"/>
      </dsp:txXfrm>
    </dsp:sp>
    <dsp:sp modelId="{DCAE8A46-752C-4E82-84CE-E790E1F2918E}">
      <dsp:nvSpPr>
        <dsp:cNvPr id="0" name=""/>
        <dsp:cNvSpPr/>
      </dsp:nvSpPr>
      <dsp:spPr>
        <a:xfrm>
          <a:off x="3423545" y="1168304"/>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782935D-BBBD-4420-826A-F71C517659B6}">
      <dsp:nvSpPr>
        <dsp:cNvPr id="0" name=""/>
        <dsp:cNvSpPr/>
      </dsp:nvSpPr>
      <dsp:spPr>
        <a:xfrm>
          <a:off x="3712135" y="1319053"/>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Qhub360</a:t>
          </a:r>
        </a:p>
      </dsp:txBody>
      <dsp:txXfrm>
        <a:off x="3712135" y="1319053"/>
        <a:ext cx="1813999" cy="425865"/>
      </dsp:txXfrm>
    </dsp:sp>
    <dsp:sp modelId="{B6459BF8-D2C3-4018-9C28-98667DC203F4}">
      <dsp:nvSpPr>
        <dsp:cNvPr id="0" name=""/>
        <dsp:cNvSpPr/>
      </dsp:nvSpPr>
      <dsp:spPr>
        <a:xfrm>
          <a:off x="339527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A59BD-6D45-4573-B098-8CB5207F194D}">
      <dsp:nvSpPr>
        <dsp:cNvPr id="0" name=""/>
        <dsp:cNvSpPr/>
      </dsp:nvSpPr>
      <dsp:spPr>
        <a:xfrm>
          <a:off x="3588454" y="2600420"/>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mn-lt"/>
            </a:rPr>
            <a:t>Android &amp; IOS</a:t>
          </a:r>
        </a:p>
      </dsp:txBody>
      <dsp:txXfrm>
        <a:off x="3619822" y="2631788"/>
        <a:ext cx="1998626" cy="579831"/>
      </dsp:txXfrm>
    </dsp:sp>
    <dsp:sp modelId="{086FB9B1-82B2-4197-8B33-6E7FF94F8D2E}">
      <dsp:nvSpPr>
        <dsp:cNvPr id="0" name=""/>
        <dsp:cNvSpPr/>
      </dsp:nvSpPr>
      <dsp:spPr>
        <a:xfrm>
          <a:off x="4619135" y="1884362"/>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F359E8B-7C7E-4FD9-B106-36CCBFC731D5}">
      <dsp:nvSpPr>
        <dsp:cNvPr id="0" name=""/>
        <dsp:cNvSpPr/>
      </dsp:nvSpPr>
      <dsp:spPr>
        <a:xfrm>
          <a:off x="459086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22-Aug-25</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DBDA2-4480-4D82-8886-1B64A7ECBBAC}" type="datetimeFigureOut">
              <a:rPr lang="en-US" noProof="0" smtClean="0"/>
              <a:t>22-Aug-25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33588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18956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7894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18B122A-848F-E50E-C503-3930933A5C6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68908"/>
          <a:stretch/>
        </p:blipFill>
        <p:spPr>
          <a:xfrm>
            <a:off x="8401354" y="0"/>
            <a:ext cx="3790646" cy="6857999"/>
          </a:xfrm>
          <a:prstGeom prst="rect">
            <a:avLst/>
          </a:prstGeom>
        </p:spPr>
      </p:pic>
      <p:pic>
        <p:nvPicPr>
          <p:cNvPr id="12" name="Graphic 11">
            <a:extLst>
              <a:ext uri="{FF2B5EF4-FFF2-40B4-BE49-F238E27FC236}">
                <a16:creationId xmlns:a16="http://schemas.microsoft.com/office/drawing/2014/main" id="{08CD9875-E4AF-D7EA-9F8B-D27F2C3104A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13" name="Graphic 12">
            <a:extLst>
              <a:ext uri="{FF2B5EF4-FFF2-40B4-BE49-F238E27FC236}">
                <a16:creationId xmlns:a16="http://schemas.microsoft.com/office/drawing/2014/main" id="{8513E8A3-5E78-5821-6B7B-AF6343ACA73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E256415C-5388-7D35-1C15-8DA4ACDCA1F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5" name="Graphic 14">
            <a:extLst>
              <a:ext uri="{FF2B5EF4-FFF2-40B4-BE49-F238E27FC236}">
                <a16:creationId xmlns:a16="http://schemas.microsoft.com/office/drawing/2014/main" id="{8B78E2E7-B83A-F17C-9869-FED59DD512E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6556375"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5861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02">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21C850-160D-5CD7-B829-ADE752EA7AB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a:stretch/>
        </p:blipFill>
        <p:spPr>
          <a:xfrm>
            <a:off x="6096000" y="0"/>
            <a:ext cx="6096000" cy="6857999"/>
          </a:xfrm>
          <a:prstGeom prst="rect">
            <a:avLst/>
          </a:prstGeom>
        </p:spPr>
      </p:pic>
      <p:pic>
        <p:nvPicPr>
          <p:cNvPr id="6" name="Graphic 5">
            <a:extLst>
              <a:ext uri="{FF2B5EF4-FFF2-40B4-BE49-F238E27FC236}">
                <a16:creationId xmlns:a16="http://schemas.microsoft.com/office/drawing/2014/main" id="{33105707-8D59-D00C-596A-380479D0E0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7" name="Graphic 6">
            <a:extLst>
              <a:ext uri="{FF2B5EF4-FFF2-40B4-BE49-F238E27FC236}">
                <a16:creationId xmlns:a16="http://schemas.microsoft.com/office/drawing/2014/main" id="{3DC4FC4F-BE00-1554-FEBD-DE21F3AB35B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0A310F08-0B34-7E1C-7605-4F81502355F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9" name="Graphic 8">
            <a:extLst>
              <a:ext uri="{FF2B5EF4-FFF2-40B4-BE49-F238E27FC236}">
                <a16:creationId xmlns:a16="http://schemas.microsoft.com/office/drawing/2014/main" id="{63371AFC-6FAC-3C10-CCC0-ECE8DB9E997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024" cy="2679192"/>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0" y="4462272"/>
            <a:ext cx="12188952" cy="2395728"/>
          </a:xfrm>
          <a:solidFill>
            <a:schemeClr val="accent6">
              <a:lumMod val="75000"/>
            </a:schemeClr>
          </a:solidFill>
        </p:spPr>
        <p:txBody>
          <a:bodyPr/>
          <a:lstStyle>
            <a:lvl1pPr marL="0" indent="0" algn="ctr">
              <a:buNone/>
              <a:defRPr>
                <a:solidFill>
                  <a:sysClr val="windowText" lastClr="000000"/>
                </a:solidFill>
              </a:defRPr>
            </a:lvl1pPr>
          </a:lstStyle>
          <a:p>
            <a:endParaRPr lang="en-US" dirty="0"/>
          </a:p>
        </p:txBody>
      </p:sp>
    </p:spTree>
    <p:extLst>
      <p:ext uri="{BB962C8B-B14F-4D97-AF65-F5344CB8AC3E}">
        <p14:creationId xmlns:p14="http://schemas.microsoft.com/office/powerpoint/2010/main" val="203980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dirty="0"/>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583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CE1CF12-4201-C23B-7B9A-02EB4F8A79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396"/>
          <a:stretch/>
        </p:blipFill>
        <p:spPr>
          <a:xfrm>
            <a:off x="0" y="5731980"/>
            <a:ext cx="12192000" cy="1138720"/>
          </a:xfrm>
          <a:prstGeom prst="rect">
            <a:avLst/>
          </a:prstGeom>
        </p:spPr>
      </p:pic>
      <p:pic>
        <p:nvPicPr>
          <p:cNvPr id="12" name="Graphic 11">
            <a:extLst>
              <a:ext uri="{FF2B5EF4-FFF2-40B4-BE49-F238E27FC236}">
                <a16:creationId xmlns:a16="http://schemas.microsoft.com/office/drawing/2014/main" id="{513CE0C7-867A-80BB-9E96-3008375B7E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8854" b="83396"/>
          <a:stretch/>
        </p:blipFill>
        <p:spPr>
          <a:xfrm>
            <a:off x="0" y="12700"/>
            <a:ext cx="3797300" cy="1138720"/>
          </a:xfrm>
          <a:prstGeom prst="rect">
            <a:avLst/>
          </a:prstGeom>
        </p:spPr>
      </p:pic>
      <p:pic>
        <p:nvPicPr>
          <p:cNvPr id="13" name="Graphic 12">
            <a:extLst>
              <a:ext uri="{FF2B5EF4-FFF2-40B4-BE49-F238E27FC236}">
                <a16:creationId xmlns:a16="http://schemas.microsoft.com/office/drawing/2014/main" id="{736CB758-B1DB-F2E0-00E7-BF5660C5F25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3598" b="49858"/>
          <a:stretch/>
        </p:blipFill>
        <p:spPr>
          <a:xfrm>
            <a:off x="0" y="9452"/>
            <a:ext cx="1517954" cy="1146248"/>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4764024" y="841248"/>
            <a:ext cx="6556248" cy="557784"/>
          </a:xfrm>
        </p:spPr>
        <p:txBody>
          <a:bodyPr anchor="t"/>
          <a:lstStyle>
            <a:lvl1pPr>
              <a:defRPr sz="2000" cap="all" spc="300" baseline="0"/>
            </a:lvl1pPr>
          </a:lstStyle>
          <a:p>
            <a:r>
              <a:rPr lang="en-US" dirty="0"/>
              <a:t>Click to edit Master title style</a:t>
            </a:r>
          </a:p>
        </p:txBody>
      </p:sp>
      <p:sp>
        <p:nvSpPr>
          <p:cNvPr id="14" name="Picture Placeholder 15">
            <a:extLst>
              <a:ext uri="{FF2B5EF4-FFF2-40B4-BE49-F238E27FC236}">
                <a16:creationId xmlns:a16="http://schemas.microsoft.com/office/drawing/2014/main" id="{A780F1E2-F795-D408-7361-9B32EA12F8E7}"/>
              </a:ext>
            </a:extLst>
          </p:cNvPr>
          <p:cNvSpPr>
            <a:spLocks noGrp="1"/>
          </p:cNvSpPr>
          <p:nvPr>
            <p:ph type="pic" sz="quarter" idx="14"/>
          </p:nvPr>
        </p:nvSpPr>
        <p:spPr>
          <a:xfrm>
            <a:off x="0" y="836676"/>
            <a:ext cx="3785616" cy="5184648"/>
          </a:xfrm>
          <a:solidFill>
            <a:schemeClr val="accent6">
              <a:lumMod val="75000"/>
            </a:schemeClr>
          </a:solidFill>
        </p:spPr>
        <p:txBody>
          <a:bodyPr/>
          <a:lstStyle>
            <a:lvl1pPr marL="0" indent="0" algn="ctr">
              <a:buNone/>
              <a:defRPr>
                <a:solidFill>
                  <a:sysClr val="windowText" lastClr="000000"/>
                </a:solidFill>
              </a:defRPr>
            </a:lvl1pPr>
          </a:lstStyle>
          <a:p>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4764023" y="1536827"/>
            <a:ext cx="6556247"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408805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3274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296928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634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endParaRPr lang="en-US" dirty="0"/>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dirty="0"/>
              <a:t>Click to edit Master title style</a:t>
            </a:r>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68908" b="83148"/>
          <a:stretch/>
        </p:blipFill>
        <p:spPr>
          <a:xfrm>
            <a:off x="8401354" y="12700"/>
            <a:ext cx="3790646" cy="1155700"/>
          </a:xfrm>
          <a:prstGeom prst="rect">
            <a:avLst/>
          </a:prstGeom>
        </p:spPr>
      </p:pic>
    </p:spTree>
    <p:extLst>
      <p:ext uri="{BB962C8B-B14F-4D97-AF65-F5344CB8AC3E}">
        <p14:creationId xmlns:p14="http://schemas.microsoft.com/office/powerpoint/2010/main" val="3740971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b="1"/>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457200" indent="-457200">
              <a:lnSpc>
                <a:spcPct val="90000"/>
              </a:lnSpc>
              <a:spcBef>
                <a:spcPts val="1000"/>
              </a:spcBef>
              <a:spcAft>
                <a:spcPts val="0"/>
              </a:spcAft>
              <a:buSzPct val="100000"/>
              <a:buFont typeface="+mj-lt"/>
              <a:buAutoNum type="arabicPeriod"/>
              <a:defRPr sz="2000"/>
            </a:lvl1pPr>
            <a:lvl2pPr marL="914400" indent="-457200">
              <a:buSzPct val="100000"/>
              <a:buFont typeface="+mj-lt"/>
              <a:buAutoNum type="alphaLcPeriod"/>
              <a:defRPr sz="2000"/>
            </a:lvl2pPr>
            <a:lvl3pPr marL="1371600" indent="-457200">
              <a:buSzPct val="100000"/>
              <a:buFont typeface="+mj-lt"/>
              <a:buAutoNum type="romanLcPeriod"/>
              <a:defRPr sz="1800"/>
            </a:lvl3pPr>
            <a:lvl4pPr marL="1828800" indent="-457200">
              <a:buSzPct val="100000"/>
              <a:buFont typeface="+mj-lt"/>
              <a:buAutoNum type="arabicParenR"/>
              <a:defRPr sz="1800"/>
            </a:lvl4pPr>
            <a:lvl5pPr marL="2286000" indent="-457200">
              <a:buSzPct val="100000"/>
              <a:buFont typeface="+mj-lt"/>
              <a:buAutoNum type="alphaLcParen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228460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3" name="Title 123">
            <a:extLst>
              <a:ext uri="{FF2B5EF4-FFF2-40B4-BE49-F238E27FC236}">
                <a16:creationId xmlns:a16="http://schemas.microsoft.com/office/drawing/2014/main" id="{0B9C7C4B-FC2C-5D51-5679-3D5ED85185DA}"/>
              </a:ext>
            </a:extLst>
          </p:cNvPr>
          <p:cNvSpPr>
            <a:spLocks noGrp="1"/>
          </p:cNvSpPr>
          <p:nvPr>
            <p:ph type="title"/>
          </p:nvPr>
        </p:nvSpPr>
        <p:spPr>
          <a:xfrm>
            <a:off x="841243" y="832104"/>
            <a:ext cx="10479088" cy="2587625"/>
          </a:xfrm>
        </p:spPr>
        <p:txBody>
          <a:bodyPr anchor="t"/>
          <a:lstStyle>
            <a:lvl1pPr>
              <a:lnSpc>
                <a:spcPct val="75000"/>
              </a:lnSpc>
              <a:defRPr sz="8000" b="0" spc="0" baseline="0">
                <a:solidFill>
                  <a:schemeClr val="bg1"/>
                </a:solidFill>
                <a:latin typeface="+mn-lt"/>
              </a:defRPr>
            </a:lvl1pPr>
          </a:lstStyle>
          <a:p>
            <a:r>
              <a:rPr lang="en-US" dirty="0"/>
              <a:t>Click to edit Master title style</a:t>
            </a:r>
          </a:p>
        </p:txBody>
      </p:sp>
      <p:sp>
        <p:nvSpPr>
          <p:cNvPr id="10" name="Text Placeholder 9">
            <a:extLst>
              <a:ext uri="{FF2B5EF4-FFF2-40B4-BE49-F238E27FC236}">
                <a16:creationId xmlns:a16="http://schemas.microsoft.com/office/drawing/2014/main" id="{C79F5B69-7199-E3E6-5554-6CC2207D48E4}"/>
              </a:ext>
            </a:extLst>
          </p:cNvPr>
          <p:cNvSpPr>
            <a:spLocks noGrp="1"/>
          </p:cNvSpPr>
          <p:nvPr>
            <p:ph type="body" sz="quarter" idx="11"/>
          </p:nvPr>
        </p:nvSpPr>
        <p:spPr>
          <a:xfrm>
            <a:off x="841375" y="3705309"/>
            <a:ext cx="10479088" cy="2587625"/>
          </a:xfrm>
        </p:spPr>
        <p:txBody>
          <a:bodyPr/>
          <a:lstStyle>
            <a:lvl1pPr marL="0" indent="0">
              <a:lnSpc>
                <a:spcPct val="130000"/>
              </a:lnSpc>
              <a:spcAft>
                <a:spcPts val="1000"/>
              </a:spcAft>
              <a:buNone/>
              <a:defRPr b="1" i="0" cap="all" spc="300" baseline="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43093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FOOTER TITLE</a:t>
            </a:r>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0917936" y="6385422"/>
            <a:ext cx="843264" cy="288000"/>
          </a:xfrm>
          <a:prstGeom prst="rect">
            <a:avLst/>
          </a:prstGeom>
          <a:noFill/>
        </p:spPr>
        <p:txBody>
          <a:bodyPr lIns="0" tIns="0" rIns="0" bIns="0" anchor="ctr"/>
          <a:lstStyle>
            <a:lvl1pPr algn="r">
              <a:defRPr lang="en-ZA" sz="1000" b="0" smtClean="0">
                <a:solidFill>
                  <a:sysClr val="windowText" lastClr="000000"/>
                </a:solidFill>
              </a:defRPr>
            </a:lvl1p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347472" indent="-347472" algn="l" defTabSz="914400" rtl="0" eaLnBrk="1" latinLnBrk="0" hangingPunct="1">
        <a:lnSpc>
          <a:spcPct val="90000"/>
        </a:lnSpc>
        <a:spcBef>
          <a:spcPts val="0"/>
        </a:spcBef>
        <a:spcAft>
          <a:spcPts val="1800"/>
        </a:spcAft>
        <a:buSzPct val="75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90000"/>
        </a:lnSpc>
        <a:spcBef>
          <a:spcPts val="500"/>
        </a:spcBef>
        <a:buSzPct val="75000"/>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90000"/>
        </a:lnSpc>
        <a:spcBef>
          <a:spcPts val="500"/>
        </a:spcBef>
        <a:buSzPct val="75000"/>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917E-922A-1054-6306-D37C378F1165}"/>
              </a:ext>
            </a:extLst>
          </p:cNvPr>
          <p:cNvSpPr>
            <a:spLocks noGrp="1"/>
          </p:cNvSpPr>
          <p:nvPr>
            <p:ph type="title"/>
          </p:nvPr>
        </p:nvSpPr>
        <p:spPr>
          <a:xfrm>
            <a:off x="841248" y="841248"/>
            <a:ext cx="10479024" cy="557784"/>
          </a:xfrm>
        </p:spPr>
        <p:txBody>
          <a:bodyPr/>
          <a:lstStyle/>
          <a:p>
            <a:r>
              <a:rPr lang="en-US" dirty="0"/>
              <a:t>Qtechit’s</a:t>
            </a:r>
            <a:br>
              <a:rPr lang="en-US" dirty="0"/>
            </a:br>
            <a:endParaRPr lang="en-US" dirty="0"/>
          </a:p>
        </p:txBody>
      </p:sp>
      <p:sp>
        <p:nvSpPr>
          <p:cNvPr id="3" name="Text Placeholder 2">
            <a:extLst>
              <a:ext uri="{FF2B5EF4-FFF2-40B4-BE49-F238E27FC236}">
                <a16:creationId xmlns:a16="http://schemas.microsoft.com/office/drawing/2014/main" id="{1C3D50B0-02F8-A1E6-8A67-C0B7034A4743}"/>
              </a:ext>
            </a:extLst>
          </p:cNvPr>
          <p:cNvSpPr>
            <a:spLocks noGrp="1"/>
          </p:cNvSpPr>
          <p:nvPr>
            <p:ph type="body" sz="quarter" idx="10"/>
          </p:nvPr>
        </p:nvSpPr>
        <p:spPr>
          <a:xfrm>
            <a:off x="841247" y="1536192"/>
            <a:ext cx="10479215" cy="4480560"/>
          </a:xfrm>
        </p:spPr>
        <p:txBody>
          <a:bodyPr vert="horz" lIns="0" tIns="0" rIns="0" bIns="0" rtlCol="0" anchor="t">
            <a:noAutofit/>
          </a:bodyPr>
          <a:lstStyle/>
          <a:p>
            <a:r>
              <a:rPr lang="en-US" dirty="0"/>
              <a:t>Business </a:t>
            </a:r>
            <a:br>
              <a:rPr lang="en-US" dirty="0"/>
            </a:br>
            <a:r>
              <a:rPr lang="en-US" dirty="0"/>
              <a:t>Profile &amp;</a:t>
            </a:r>
            <a:br>
              <a:rPr lang="en-US" dirty="0"/>
            </a:br>
            <a:r>
              <a:rPr lang="en-US" dirty="0"/>
              <a:t>Service Offers</a:t>
            </a:r>
          </a:p>
          <a:p>
            <a:endParaRPr lang="en-US" dirty="0"/>
          </a:p>
        </p:txBody>
      </p:sp>
    </p:spTree>
    <p:extLst>
      <p:ext uri="{BB962C8B-B14F-4D97-AF65-F5344CB8AC3E}">
        <p14:creationId xmlns:p14="http://schemas.microsoft.com/office/powerpoint/2010/main" val="151699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a:off x="841248" y="841248"/>
            <a:ext cx="10479024" cy="557784"/>
          </a:xfrm>
        </p:spPr>
        <p:txBody>
          <a:bodyPr/>
          <a:lstStyle/>
          <a:p>
            <a:r>
              <a:rPr lang="en-US" dirty="0"/>
              <a:t>Agenda</a:t>
            </a:r>
          </a:p>
        </p:txBody>
      </p:sp>
      <p:sp>
        <p:nvSpPr>
          <p:cNvPr id="5" name="Text Placeholder 4">
            <a:extLst>
              <a:ext uri="{FF2B5EF4-FFF2-40B4-BE49-F238E27FC236}">
                <a16:creationId xmlns:a16="http://schemas.microsoft.com/office/drawing/2014/main" id="{DFFF7AA9-7C16-A939-67C8-DF700FEF7D83}"/>
              </a:ext>
            </a:extLst>
          </p:cNvPr>
          <p:cNvSpPr>
            <a:spLocks noGrp="1"/>
          </p:cNvSpPr>
          <p:nvPr>
            <p:ph sz="quarter" idx="13"/>
          </p:nvPr>
        </p:nvSpPr>
        <p:spPr>
          <a:xfrm>
            <a:off x="841248" y="1536827"/>
            <a:ext cx="4494493" cy="4685870"/>
          </a:xfrm>
        </p:spPr>
        <p:txBody>
          <a:bodyPr vert="horz" lIns="0" tIns="0" rIns="0" bIns="0" rtlCol="0" anchor="t">
            <a:normAutofit fontScale="92500" lnSpcReduction="20000"/>
          </a:bodyPr>
          <a:lstStyle/>
          <a:p>
            <a:pPr marL="347345" indent="-347345"/>
            <a:r>
              <a:rPr lang="en-US" sz="2400" dirty="0">
                <a:latin typeface="Aptos Light"/>
                <a:cs typeface="Times New Roman"/>
              </a:rPr>
              <a:t>Introduction</a:t>
            </a:r>
            <a:endParaRPr lang="en-US" sz="2400" dirty="0">
              <a:cs typeface="Times New Roman"/>
            </a:endParaRPr>
          </a:p>
          <a:p>
            <a:pPr marL="347345" indent="-347345"/>
            <a:r>
              <a:rPr lang="en-US" sz="2400" dirty="0">
                <a:cs typeface="Times New Roman"/>
              </a:rPr>
              <a:t>Recent &amp; Upcoming Products</a:t>
            </a:r>
          </a:p>
          <a:p>
            <a:pPr marL="347345" indent="-347345"/>
            <a:r>
              <a:rPr lang="en-US" sz="2400" dirty="0">
                <a:cs typeface="Times New Roman"/>
              </a:rPr>
              <a:t>Our Approach</a:t>
            </a:r>
          </a:p>
          <a:p>
            <a:pPr marL="347345" indent="-347345"/>
            <a:r>
              <a:rPr lang="en-US" sz="2400" dirty="0"/>
              <a:t>Technologies &amp; Service</a:t>
            </a:r>
          </a:p>
          <a:p>
            <a:pPr marL="347345" indent="-347345"/>
            <a:r>
              <a:rPr lang="en-US" sz="2400" dirty="0"/>
              <a:t>Team Overview</a:t>
            </a:r>
          </a:p>
          <a:p>
            <a:pPr marL="347345" indent="-347345"/>
            <a:r>
              <a:rPr lang="en-US" sz="2400" dirty="0"/>
              <a:t>Benefits of Services</a:t>
            </a:r>
          </a:p>
          <a:p>
            <a:pPr marL="347345" indent="-347345"/>
            <a:r>
              <a:rPr lang="en-US" sz="2400" dirty="0"/>
              <a:t>Development Process</a:t>
            </a:r>
          </a:p>
          <a:p>
            <a:pPr marL="347345" indent="-347345"/>
            <a:r>
              <a:rPr lang="en-US" sz="2400" dirty="0"/>
              <a:t>Project Management &amp; Reporting</a:t>
            </a:r>
          </a:p>
          <a:p>
            <a:pPr marL="347345" indent="-347345"/>
            <a:r>
              <a:rPr lang="en-US" sz="2400" dirty="0"/>
              <a:t>Advantage &amp; Disadvantage </a:t>
            </a:r>
          </a:p>
          <a:p>
            <a:pPr marL="347345" indent="-347345"/>
            <a:r>
              <a:rPr lang="en-US" sz="2400" dirty="0"/>
              <a:t>Getting Stated</a:t>
            </a:r>
          </a:p>
          <a:p>
            <a:pPr marL="347345" indent="-347345"/>
            <a:r>
              <a:rPr lang="en-US" sz="2400" dirty="0"/>
              <a:t>Contact Info</a:t>
            </a:r>
          </a:p>
          <a:p>
            <a:pPr marL="0" indent="0">
              <a:buNone/>
            </a:pPr>
            <a:endParaRPr lang="en-US" sz="1800" dirty="0"/>
          </a:p>
          <a:p>
            <a:pPr marL="0" indent="0">
              <a:buNone/>
            </a:pPr>
            <a:endParaRPr lang="en-US" sz="1800" dirty="0"/>
          </a:p>
          <a:p>
            <a:pPr marL="347345" indent="-347345"/>
            <a:endParaRPr lang="en-US"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2</a:t>
            </a:fld>
            <a:endParaRPr lang="en-US" dirty="0"/>
          </a:p>
        </p:txBody>
      </p:sp>
    </p:spTree>
    <p:extLst>
      <p:ext uri="{BB962C8B-B14F-4D97-AF65-F5344CB8AC3E}">
        <p14:creationId xmlns:p14="http://schemas.microsoft.com/office/powerpoint/2010/main" val="413263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36F11-A50A-4347-9430-9522EAFCAB77}"/>
              </a:ext>
            </a:extLst>
          </p:cNvPr>
          <p:cNvSpPr>
            <a:spLocks noGrp="1"/>
          </p:cNvSpPr>
          <p:nvPr>
            <p:ph type="title"/>
          </p:nvPr>
        </p:nvSpPr>
        <p:spPr>
          <a:xfrm>
            <a:off x="841248" y="841248"/>
            <a:ext cx="6931152" cy="557784"/>
          </a:xfrm>
        </p:spPr>
        <p:txBody>
          <a:bodyPr/>
          <a:lstStyle/>
          <a:p>
            <a:r>
              <a:rPr lang="en-US" dirty="0"/>
              <a:t>NAVIGATE THE FUTURE</a:t>
            </a:r>
            <a:br>
              <a:rPr lang="en-US" dirty="0"/>
            </a:br>
            <a:br>
              <a:rPr lang="en-US" dirty="0"/>
            </a:br>
            <a:endParaRPr lang="en-US" dirty="0"/>
          </a:p>
        </p:txBody>
      </p:sp>
      <p:sp>
        <p:nvSpPr>
          <p:cNvPr id="4" name="Text Placeholder 3">
            <a:extLst>
              <a:ext uri="{FF2B5EF4-FFF2-40B4-BE49-F238E27FC236}">
                <a16:creationId xmlns:a16="http://schemas.microsoft.com/office/drawing/2014/main" id="{9A1E0E93-C6B0-0C8B-16D2-354982229DB1}"/>
              </a:ext>
            </a:extLst>
          </p:cNvPr>
          <p:cNvSpPr>
            <a:spLocks noGrp="1"/>
          </p:cNvSpPr>
          <p:nvPr>
            <p:ph type="body" sz="quarter" idx="10"/>
          </p:nvPr>
        </p:nvSpPr>
        <p:spPr>
          <a:xfrm>
            <a:off x="841247" y="1536192"/>
            <a:ext cx="6931152" cy="4480560"/>
          </a:xfrm>
        </p:spPr>
        <p:txBody>
          <a:bodyPr vert="horz" lIns="0" tIns="0" rIns="0" bIns="0" rtlCol="0" anchor="t">
            <a:noAutofit/>
          </a:bodyPr>
          <a:lstStyle/>
          <a:p>
            <a:r>
              <a:rPr lang="en-US" dirty="0">
                <a:ea typeface="+mn-lt"/>
                <a:cs typeface="+mn-lt"/>
              </a:rPr>
              <a:t>Let's Grow Together</a:t>
            </a:r>
            <a:endParaRPr lang="en-US" dirty="0"/>
          </a:p>
          <a:p>
            <a:endParaRPr lang="en-US" dirty="0"/>
          </a:p>
        </p:txBody>
      </p:sp>
      <p:pic>
        <p:nvPicPr>
          <p:cNvPr id="5" name="Picture Placeholder 4" descr="A group of men sitting in a room looking at devices">
            <a:extLst>
              <a:ext uri="{FF2B5EF4-FFF2-40B4-BE49-F238E27FC236}">
                <a16:creationId xmlns:a16="http://schemas.microsoft.com/office/drawing/2014/main" id="{7D207226-A30E-B460-3601-8BA75215004A}"/>
              </a:ext>
            </a:extLst>
          </p:cNvPr>
          <p:cNvPicPr>
            <a:picLocks noGrp="1" noChangeAspect="1"/>
          </p:cNvPicPr>
          <p:nvPr>
            <p:ph type="pic" sz="quarter" idx="11"/>
          </p:nvPr>
        </p:nvPicPr>
        <p:blipFill>
          <a:blip r:embed="rId2"/>
          <a:srcRect t="15520" b="15520"/>
          <a:stretch/>
        </p:blipFill>
        <p:spPr>
          <a:xfrm>
            <a:off x="6111240" y="2231136"/>
            <a:ext cx="6080760" cy="4626864"/>
          </a:xfrm>
        </p:spPr>
      </p:pic>
    </p:spTree>
    <p:extLst>
      <p:ext uri="{BB962C8B-B14F-4D97-AF65-F5344CB8AC3E}">
        <p14:creationId xmlns:p14="http://schemas.microsoft.com/office/powerpoint/2010/main" val="1746520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4DAF-F207-3061-24D6-6AFF552418DC}"/>
              </a:ext>
            </a:extLst>
          </p:cNvPr>
          <p:cNvSpPr>
            <a:spLocks noGrp="1"/>
          </p:cNvSpPr>
          <p:nvPr>
            <p:ph type="title"/>
          </p:nvPr>
        </p:nvSpPr>
        <p:spPr>
          <a:xfrm>
            <a:off x="841248" y="841248"/>
            <a:ext cx="10479024" cy="557784"/>
          </a:xfrm>
        </p:spPr>
        <p:txBody>
          <a:bodyPr/>
          <a:lstStyle/>
          <a:p>
            <a:r>
              <a:rPr lang="en-US" dirty="0"/>
              <a:t>Who we are?</a:t>
            </a:r>
            <a:br>
              <a:rPr lang="en-US" dirty="0"/>
            </a:br>
            <a:endParaRPr lang="en-US" dirty="0"/>
          </a:p>
        </p:txBody>
      </p:sp>
      <p:sp>
        <p:nvSpPr>
          <p:cNvPr id="5" name="Content Placeholder 4">
            <a:extLst>
              <a:ext uri="{FF2B5EF4-FFF2-40B4-BE49-F238E27FC236}">
                <a16:creationId xmlns:a16="http://schemas.microsoft.com/office/drawing/2014/main" id="{8A94AC61-4F6E-98E2-D42B-F2114BBA120D}"/>
              </a:ext>
            </a:extLst>
          </p:cNvPr>
          <p:cNvSpPr>
            <a:spLocks noGrp="1"/>
          </p:cNvSpPr>
          <p:nvPr>
            <p:ph sz="quarter" idx="13"/>
          </p:nvPr>
        </p:nvSpPr>
        <p:spPr>
          <a:xfrm>
            <a:off x="841248" y="1536827"/>
            <a:ext cx="6556375" cy="4479925"/>
          </a:xfrm>
        </p:spPr>
        <p:txBody>
          <a:bodyPr vert="horz" lIns="0" tIns="0" rIns="0" bIns="0" rtlCol="0" anchor="t">
            <a:normAutofit/>
          </a:bodyPr>
          <a:lstStyle/>
          <a:p>
            <a:pPr marL="347345" indent="-347345"/>
            <a:r>
              <a:rPr lang="en-US" b="1" dirty="0">
                <a:solidFill>
                  <a:srgbClr val="777777"/>
                </a:solidFill>
                <a:latin typeface="Aptos SemiBold"/>
                <a:ea typeface="Roboto"/>
                <a:cs typeface="Roboto"/>
              </a:rPr>
              <a:t>Qtech IT</a:t>
            </a:r>
            <a:r>
              <a:rPr lang="en-US" dirty="0">
                <a:solidFill>
                  <a:srgbClr val="777777"/>
                </a:solidFill>
                <a:latin typeface="Roboto"/>
                <a:ea typeface="Roboto"/>
                <a:cs typeface="Roboto"/>
              </a:rPr>
              <a:t>, </a:t>
            </a:r>
            <a:r>
              <a:rPr lang="en-US" dirty="0">
                <a:solidFill>
                  <a:srgbClr val="777777"/>
                </a:solidFill>
                <a:latin typeface="Aptos Light"/>
                <a:ea typeface="Roboto"/>
                <a:cs typeface="Roboto"/>
              </a:rPr>
              <a:t>a  software and web / app development company committed to delivering innovative digital solutions tailored to meet the unique needs of businesses across various industries.  We have evolved into a trusted partner for organizations looking to enhance their online presence, streamline operations, and leverage technology to drive growth.</a:t>
            </a:r>
            <a:endParaRPr lang="en-US" dirty="0">
              <a:latin typeface="Aptos Light"/>
            </a:endParaRPr>
          </a:p>
          <a:p>
            <a:pPr marL="347345" indent="-347345"/>
            <a:r>
              <a:rPr lang="en-US" dirty="0">
                <a:solidFill>
                  <a:srgbClr val="777777"/>
                </a:solidFill>
                <a:latin typeface="Aptos Light"/>
                <a:ea typeface="Roboto"/>
                <a:cs typeface="Roboto"/>
              </a:rPr>
              <a:t>Integrity is fundamental to our business practices. We are committed to being honest, transparent, and ethical in all our dealings. Our clients can trust us to deliver on our promises, and we strive to build long-lasting relationships based on mutual respect and accountability.</a:t>
            </a:r>
          </a:p>
          <a:p>
            <a:pPr marL="0" indent="0">
              <a:buNone/>
            </a:pPr>
            <a:endParaRPr lang="en-US" dirty="0"/>
          </a:p>
          <a:p>
            <a:pPr marL="347345" indent="-347345"/>
            <a:endParaRPr lang="en-US" dirty="0"/>
          </a:p>
        </p:txBody>
      </p:sp>
      <p:sp>
        <p:nvSpPr>
          <p:cNvPr id="4" name="Slide Number Placeholder 3">
            <a:extLst>
              <a:ext uri="{FF2B5EF4-FFF2-40B4-BE49-F238E27FC236}">
                <a16:creationId xmlns:a16="http://schemas.microsoft.com/office/drawing/2014/main" id="{D04F9477-0E09-541A-1BEE-18EAF43FE06E}"/>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4</a:t>
            </a:fld>
            <a:endParaRPr lang="en-US" dirty="0"/>
          </a:p>
        </p:txBody>
      </p:sp>
    </p:spTree>
    <p:extLst>
      <p:ext uri="{BB962C8B-B14F-4D97-AF65-F5344CB8AC3E}">
        <p14:creationId xmlns:p14="http://schemas.microsoft.com/office/powerpoint/2010/main" val="368847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CB087B-CB5E-35C5-3AD8-D1A6E1AF8260}"/>
              </a:ext>
            </a:extLst>
          </p:cNvPr>
          <p:cNvSpPr>
            <a:spLocks noGrp="1"/>
          </p:cNvSpPr>
          <p:nvPr>
            <p:ph type="title"/>
          </p:nvPr>
        </p:nvSpPr>
        <p:spPr>
          <a:xfrm>
            <a:off x="841248" y="841248"/>
            <a:ext cx="10479024" cy="557784"/>
          </a:xfrm>
        </p:spPr>
        <p:txBody>
          <a:bodyPr/>
          <a:lstStyle/>
          <a:p>
            <a:r>
              <a:rPr lang="en-US" b="0" dirty="0">
                <a:ea typeface="+mj-lt"/>
                <a:cs typeface="+mj-lt"/>
              </a:rPr>
              <a:t>Exploring New Frontiers</a:t>
            </a:r>
            <a:br>
              <a:rPr lang="en-US" dirty="0"/>
            </a:br>
            <a:endParaRPr lang="en-US"/>
          </a:p>
        </p:txBody>
      </p:sp>
      <p:sp>
        <p:nvSpPr>
          <p:cNvPr id="4" name="Text Placeholder 3">
            <a:extLst>
              <a:ext uri="{FF2B5EF4-FFF2-40B4-BE49-F238E27FC236}">
                <a16:creationId xmlns:a16="http://schemas.microsoft.com/office/drawing/2014/main" id="{DA26DA25-1172-208C-2C26-5E3AF67E11D5}"/>
              </a:ext>
            </a:extLst>
          </p:cNvPr>
          <p:cNvSpPr>
            <a:spLocks noGrp="1"/>
          </p:cNvSpPr>
          <p:nvPr>
            <p:ph type="body" sz="quarter" idx="10"/>
          </p:nvPr>
        </p:nvSpPr>
        <p:spPr>
          <a:xfrm>
            <a:off x="841247" y="1536192"/>
            <a:ext cx="10479024" cy="2679192"/>
          </a:xfrm>
        </p:spPr>
        <p:txBody>
          <a:bodyPr/>
          <a:lstStyle/>
          <a:p>
            <a:r>
              <a:rPr lang="en-US" dirty="0"/>
              <a:t>Market </a:t>
            </a:r>
            <a:br>
              <a:rPr lang="en-US" dirty="0"/>
            </a:br>
            <a:r>
              <a:rPr lang="en-US" dirty="0"/>
              <a:t>expansion</a:t>
            </a:r>
          </a:p>
          <a:p>
            <a:endParaRPr lang="en-US" dirty="0"/>
          </a:p>
        </p:txBody>
      </p:sp>
      <p:pic>
        <p:nvPicPr>
          <p:cNvPr id="8" name="Picture Placeholder 7" descr="Chairs and umbrellas next to a pool">
            <a:extLst>
              <a:ext uri="{FF2B5EF4-FFF2-40B4-BE49-F238E27FC236}">
                <a16:creationId xmlns:a16="http://schemas.microsoft.com/office/drawing/2014/main" id="{A5263C2E-2D90-6117-E5AF-011208E7AF59}"/>
              </a:ext>
            </a:extLst>
          </p:cNvPr>
          <p:cNvPicPr>
            <a:picLocks noGrp="1" noChangeAspect="1"/>
          </p:cNvPicPr>
          <p:nvPr>
            <p:ph type="pic" sz="quarter" idx="11"/>
          </p:nvPr>
        </p:nvPicPr>
        <p:blipFill>
          <a:blip r:embed="rId2"/>
          <a:srcRect l="9" r="9"/>
          <a:stretch/>
        </p:blipFill>
        <p:spPr>
          <a:xfrm>
            <a:off x="0" y="4462272"/>
            <a:ext cx="12188952" cy="2395728"/>
          </a:xfrm>
        </p:spPr>
      </p:pic>
    </p:spTree>
    <p:extLst>
      <p:ext uri="{BB962C8B-B14F-4D97-AF65-F5344CB8AC3E}">
        <p14:creationId xmlns:p14="http://schemas.microsoft.com/office/powerpoint/2010/main" val="170918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841248" y="841248"/>
            <a:ext cx="10479024" cy="557784"/>
          </a:xfrm>
        </p:spPr>
        <p:txBody>
          <a:bodyPr/>
          <a:lstStyle/>
          <a:p>
            <a:r>
              <a:rPr lang="en-US" dirty="0"/>
              <a:t>New PRODUCT Launching</a:t>
            </a:r>
            <a:br>
              <a:rPr lang="en-US" dirty="0"/>
            </a:br>
            <a:endParaRPr lang="en-US" dirty="0"/>
          </a:p>
        </p:txBody>
      </p:sp>
      <p:sp>
        <p:nvSpPr>
          <p:cNvPr id="5" name="Content Placeholder 4">
            <a:extLst>
              <a:ext uri="{FF2B5EF4-FFF2-40B4-BE49-F238E27FC236}">
                <a16:creationId xmlns:a16="http://schemas.microsoft.com/office/drawing/2014/main" id="{CCAD0987-D595-9D33-A24C-ED016A62A8BD}"/>
              </a:ext>
            </a:extLst>
          </p:cNvPr>
          <p:cNvSpPr>
            <a:spLocks noGrp="1"/>
          </p:cNvSpPr>
          <p:nvPr>
            <p:ph sz="quarter" idx="13"/>
          </p:nvPr>
        </p:nvSpPr>
        <p:spPr>
          <a:xfrm>
            <a:off x="841248" y="1536827"/>
            <a:ext cx="3492628" cy="4502336"/>
          </a:xfrm>
        </p:spPr>
        <p:txBody>
          <a:bodyPr vert="horz" lIns="0" tIns="0" rIns="0" bIns="0" rtlCol="0" anchor="t">
            <a:normAutofit/>
          </a:bodyPr>
          <a:lstStyle/>
          <a:p>
            <a:pPr marL="347345" indent="-347345"/>
            <a:r>
              <a:rPr lang="en-US" dirty="0"/>
              <a:t>Qhub360 – </a:t>
            </a:r>
            <a:r>
              <a:rPr lang="en-US" dirty="0">
                <a:solidFill>
                  <a:srgbClr val="343A40"/>
                </a:solidFill>
                <a:latin typeface="Aptos Light"/>
              </a:rPr>
              <a:t>AI Workforce Manager</a:t>
            </a:r>
          </a:p>
          <a:p>
            <a:pPr marL="347345" indent="-347345"/>
            <a:r>
              <a:rPr lang="en-US" dirty="0">
                <a:solidFill>
                  <a:srgbClr val="343A40"/>
                </a:solidFill>
              </a:rPr>
              <a:t>Launched At </a:t>
            </a:r>
            <a:r>
              <a:rPr lang="en-US" b="1" dirty="0">
                <a:solidFill>
                  <a:srgbClr val="343A40"/>
                </a:solidFill>
              </a:rPr>
              <a:t>01/02/25</a:t>
            </a:r>
          </a:p>
          <a:p>
            <a:pPr marL="347345" indent="-347345"/>
            <a:r>
              <a:rPr lang="en-US" dirty="0"/>
              <a:t>AI based staff </a:t>
            </a:r>
            <a:r>
              <a:rPr lang="en-US" dirty="0">
                <a:ea typeface="+mn-lt"/>
                <a:cs typeface="+mn-lt"/>
              </a:rPr>
              <a:t>scheduling</a:t>
            </a:r>
          </a:p>
          <a:p>
            <a:pPr marL="347345" indent="-347345"/>
            <a:r>
              <a:rPr lang="en-US" dirty="0"/>
              <a:t>Time check-in, Holiday, Vacation</a:t>
            </a:r>
          </a:p>
          <a:p>
            <a:pPr marL="347345" indent="-347345"/>
            <a:r>
              <a:rPr lang="en-US" dirty="0"/>
              <a:t>Pay slip, Invoice generation</a:t>
            </a:r>
          </a:p>
          <a:p>
            <a:pPr marL="347345" indent="-347345"/>
            <a:r>
              <a:rPr lang="en-US" dirty="0"/>
              <a:t>Easy, modern UI &amp; UX</a:t>
            </a:r>
          </a:p>
          <a:p>
            <a:pPr marL="347345" indent="-347345"/>
            <a:r>
              <a:rPr lang="en-US" dirty="0"/>
              <a:t>SaaS model implements </a:t>
            </a:r>
          </a:p>
          <a:p>
            <a:pPr marL="347345" indent="-347345"/>
            <a:endParaRPr lang="en-US" dirty="0"/>
          </a:p>
        </p:txBody>
      </p:sp>
      <p:sp>
        <p:nvSpPr>
          <p:cNvPr id="13" name="Text Placeholder 12">
            <a:extLst>
              <a:ext uri="{FF2B5EF4-FFF2-40B4-BE49-F238E27FC236}">
                <a16:creationId xmlns:a16="http://schemas.microsoft.com/office/drawing/2014/main" id="{630775B9-3753-DF33-4334-9918E70D89CA}"/>
              </a:ext>
            </a:extLst>
          </p:cNvPr>
          <p:cNvSpPr>
            <a:spLocks noGrp="1"/>
          </p:cNvSpPr>
          <p:nvPr>
            <p:ph type="body" sz="quarter" idx="15"/>
          </p:nvPr>
        </p:nvSpPr>
        <p:spPr>
          <a:xfrm>
            <a:off x="4791455" y="1536826"/>
            <a:ext cx="5650992" cy="557784"/>
          </a:xfrm>
        </p:spPr>
        <p:txBody>
          <a:bodyPr vert="horz" lIns="0" tIns="0" rIns="0" bIns="0" rtlCol="0" anchor="t">
            <a:noAutofit/>
          </a:bodyPr>
          <a:lstStyle/>
          <a:p>
            <a:r>
              <a:rPr lang="en-US" dirty="0"/>
              <a:t>www.qhub360.com</a:t>
            </a:r>
          </a:p>
          <a:p>
            <a:endParaRPr lang="en-US" dirty="0"/>
          </a:p>
        </p:txBody>
      </p:sp>
      <p:graphicFrame>
        <p:nvGraphicFramePr>
          <p:cNvPr id="7" name="Content Placeholder 6" descr="A timeline of the product launch">
            <a:extLst>
              <a:ext uri="{FF2B5EF4-FFF2-40B4-BE49-F238E27FC236}">
                <a16:creationId xmlns:a16="http://schemas.microsoft.com/office/drawing/2014/main" id="{7C6232C6-2D10-0E10-D9E1-9A3759D68BAF}"/>
              </a:ext>
            </a:extLst>
          </p:cNvPr>
          <p:cNvGraphicFramePr>
            <a:graphicFrameLocks noGrp="1"/>
          </p:cNvGraphicFramePr>
          <p:nvPr>
            <p:ph sz="quarter" idx="14"/>
            <p:extLst>
              <p:ext uri="{D42A27DB-BD31-4B8C-83A1-F6EECF244321}">
                <p14:modId xmlns:p14="http://schemas.microsoft.com/office/powerpoint/2010/main" val="3343374423"/>
              </p:ext>
            </p:extLst>
          </p:nvPr>
        </p:nvGraphicFramePr>
        <p:xfrm>
          <a:off x="4791075" y="2266950"/>
          <a:ext cx="5651500" cy="3768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6</a:t>
            </a:fld>
            <a:endParaRPr lang="en-US" dirty="0"/>
          </a:p>
        </p:txBody>
      </p:sp>
    </p:spTree>
    <p:extLst>
      <p:ext uri="{BB962C8B-B14F-4D97-AF65-F5344CB8AC3E}">
        <p14:creationId xmlns:p14="http://schemas.microsoft.com/office/powerpoint/2010/main" val="8977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841248" y="841248"/>
            <a:ext cx="10479024" cy="557784"/>
          </a:xfrm>
        </p:spPr>
        <p:txBody>
          <a:bodyPr/>
          <a:lstStyle/>
          <a:p>
            <a:r>
              <a:rPr lang="en-US" dirty="0"/>
              <a:t>Currently Working</a:t>
            </a:r>
            <a:br>
              <a:rPr lang="en-US" dirty="0"/>
            </a:br>
            <a:endParaRPr lang="en-US" dirty="0"/>
          </a:p>
        </p:txBody>
      </p:sp>
      <p:sp>
        <p:nvSpPr>
          <p:cNvPr id="5" name="Content Placeholder 4">
            <a:extLst>
              <a:ext uri="{FF2B5EF4-FFF2-40B4-BE49-F238E27FC236}">
                <a16:creationId xmlns:a16="http://schemas.microsoft.com/office/drawing/2014/main" id="{CCAD0987-D595-9D33-A24C-ED016A62A8BD}"/>
              </a:ext>
            </a:extLst>
          </p:cNvPr>
          <p:cNvSpPr>
            <a:spLocks noGrp="1"/>
          </p:cNvSpPr>
          <p:nvPr>
            <p:ph sz="quarter" idx="13"/>
          </p:nvPr>
        </p:nvSpPr>
        <p:spPr>
          <a:xfrm>
            <a:off x="3876674" y="2327402"/>
            <a:ext cx="3895725" cy="1692148"/>
          </a:xfrm>
        </p:spPr>
        <p:txBody>
          <a:bodyPr vert="horz" lIns="0" tIns="0" rIns="0" bIns="0" rtlCol="0" anchor="t">
            <a:normAutofit/>
          </a:bodyPr>
          <a:lstStyle/>
          <a:p>
            <a:pPr marL="0" indent="0">
              <a:buNone/>
            </a:pPr>
            <a:r>
              <a:rPr lang="en-US" dirty="0"/>
              <a:t>Qcentraa – </a:t>
            </a:r>
            <a:r>
              <a:rPr lang="en-US" dirty="0">
                <a:solidFill>
                  <a:srgbClr val="343A40"/>
                </a:solidFill>
                <a:latin typeface="Aptos Light"/>
              </a:rPr>
              <a:t>PMS SYSTEM</a:t>
            </a:r>
          </a:p>
          <a:p>
            <a:pPr marL="0" indent="0">
              <a:buNone/>
            </a:pPr>
            <a:r>
              <a:rPr lang="en-US" dirty="0">
                <a:solidFill>
                  <a:srgbClr val="343A40"/>
                </a:solidFill>
              </a:rPr>
              <a:t>FixByte Repair Management Platform</a:t>
            </a:r>
            <a:endParaRPr lang="en-US" dirty="0">
              <a:ea typeface="+mn-lt"/>
              <a:cs typeface="+mn-lt"/>
            </a:endParaRPr>
          </a:p>
          <a:p>
            <a:pPr marL="0" indent="0">
              <a:buNone/>
            </a:pPr>
            <a:r>
              <a:rPr lang="en-US" dirty="0"/>
              <a:t>Theme for Codecanyon (Inhouse)</a:t>
            </a:r>
          </a:p>
          <a:p>
            <a:pPr marL="0" indent="0">
              <a:buNone/>
            </a:pPr>
            <a:endParaRPr lang="en-US" dirty="0"/>
          </a:p>
        </p:txBody>
      </p:sp>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7</a:t>
            </a:fld>
            <a:endParaRPr lang="en-US" dirty="0"/>
          </a:p>
        </p:txBody>
      </p:sp>
    </p:spTree>
    <p:extLst>
      <p:ext uri="{BB962C8B-B14F-4D97-AF65-F5344CB8AC3E}">
        <p14:creationId xmlns:p14="http://schemas.microsoft.com/office/powerpoint/2010/main" val="848353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5D67-56B9-4DBB-5270-4A51BFCDAB62}"/>
              </a:ext>
            </a:extLst>
          </p:cNvPr>
          <p:cNvSpPr>
            <a:spLocks noGrp="1"/>
          </p:cNvSpPr>
          <p:nvPr>
            <p:ph type="title"/>
          </p:nvPr>
        </p:nvSpPr>
        <p:spPr>
          <a:xfrm>
            <a:off x="4764024" y="841247"/>
            <a:ext cx="6556248" cy="577977"/>
          </a:xfrm>
        </p:spPr>
        <p:txBody>
          <a:bodyPr/>
          <a:lstStyle/>
          <a:p>
            <a:r>
              <a:rPr lang="en-US" dirty="0"/>
              <a:t>Already in market</a:t>
            </a:r>
            <a:br>
              <a:rPr lang="en-US" dirty="0"/>
            </a:br>
            <a:endParaRPr lang="en-US" dirty="0"/>
          </a:p>
        </p:txBody>
      </p:sp>
      <p:pic>
        <p:nvPicPr>
          <p:cNvPr id="7" name="Picture Placeholder 6" descr="A screenshot of a website&#10;&#10;Description automatically generated">
            <a:extLst>
              <a:ext uri="{FF2B5EF4-FFF2-40B4-BE49-F238E27FC236}">
                <a16:creationId xmlns:a16="http://schemas.microsoft.com/office/drawing/2014/main" id="{F89C4B25-25A4-FEDF-38C8-1E468838E75B}"/>
              </a:ext>
            </a:extLst>
          </p:cNvPr>
          <p:cNvPicPr>
            <a:picLocks noGrp="1" noChangeAspect="1"/>
          </p:cNvPicPr>
          <p:nvPr>
            <p:ph type="pic" sz="quarter" idx="14"/>
          </p:nvPr>
        </p:nvPicPr>
        <p:blipFill>
          <a:blip r:embed="rId2"/>
          <a:srcRect t="88" b="88"/>
          <a:stretch/>
        </p:blipFill>
        <p:spPr>
          <a:xfrm>
            <a:off x="0" y="836676"/>
            <a:ext cx="3785616" cy="5184648"/>
          </a:xfrm>
        </p:spPr>
      </p:pic>
      <p:sp>
        <p:nvSpPr>
          <p:cNvPr id="5" name="Content Placeholder 4">
            <a:extLst>
              <a:ext uri="{FF2B5EF4-FFF2-40B4-BE49-F238E27FC236}">
                <a16:creationId xmlns:a16="http://schemas.microsoft.com/office/drawing/2014/main" id="{B0A99276-CD22-5991-4B69-10020DC79669}"/>
              </a:ext>
            </a:extLst>
          </p:cNvPr>
          <p:cNvSpPr>
            <a:spLocks noGrp="1"/>
          </p:cNvSpPr>
          <p:nvPr>
            <p:ph sz="quarter" idx="13"/>
          </p:nvPr>
        </p:nvSpPr>
        <p:spPr>
          <a:xfrm>
            <a:off x="4764023" y="1143000"/>
            <a:ext cx="6576841" cy="4873752"/>
          </a:xfrm>
        </p:spPr>
        <p:txBody>
          <a:bodyPr vert="horz" lIns="0" tIns="0" rIns="0" bIns="0" rtlCol="0" anchor="t">
            <a:normAutofit/>
          </a:bodyPr>
          <a:lstStyle/>
          <a:p>
            <a:pPr marL="0" indent="0">
              <a:buNone/>
            </a:pPr>
            <a:endParaRPr lang="en-US" dirty="0"/>
          </a:p>
          <a:p>
            <a:pPr marL="347345" indent="-347345"/>
            <a:r>
              <a:rPr lang="en-US" sz="2100" dirty="0">
                <a:solidFill>
                  <a:srgbClr val="666666"/>
                </a:solidFill>
              </a:rPr>
              <a:t>Introducing the system, the next-generation AI-powered Support Ticket System designed for seamless and intuitive customer support management.</a:t>
            </a:r>
            <a:br>
              <a:rPr lang="en-US" dirty="0"/>
            </a:br>
            <a:r>
              <a:rPr lang="en-US" dirty="0">
                <a:solidFill>
                  <a:srgbClr val="666666"/>
                </a:solidFill>
              </a:rPr>
              <a:t>Technology :</a:t>
            </a:r>
            <a:br>
              <a:rPr lang="en-US" dirty="0">
                <a:solidFill>
                  <a:srgbClr val="666666"/>
                </a:solidFill>
              </a:rPr>
            </a:br>
            <a:r>
              <a:rPr lang="en-US" dirty="0">
                <a:solidFill>
                  <a:srgbClr val="666666"/>
                </a:solidFill>
              </a:rPr>
              <a:t>    PHP</a:t>
            </a:r>
            <a:br>
              <a:rPr lang="en-US" dirty="0">
                <a:solidFill>
                  <a:srgbClr val="666666"/>
                </a:solidFill>
              </a:rPr>
            </a:br>
            <a:r>
              <a:rPr lang="en-US" dirty="0">
                <a:solidFill>
                  <a:srgbClr val="666666"/>
                </a:solidFill>
              </a:rPr>
              <a:t> React JS</a:t>
            </a:r>
            <a:br>
              <a:rPr lang="en-US" dirty="0">
                <a:solidFill>
                  <a:srgbClr val="666666"/>
                </a:solidFill>
              </a:rPr>
            </a:br>
            <a:r>
              <a:rPr lang="en-US" dirty="0">
                <a:solidFill>
                  <a:srgbClr val="666666"/>
                </a:solidFill>
              </a:rPr>
              <a:t> Flutter 3.x</a:t>
            </a:r>
          </a:p>
          <a:p>
            <a:pPr marL="347345" indent="-347345"/>
            <a:r>
              <a:rPr lang="en-US" sz="2100" dirty="0">
                <a:solidFill>
                  <a:srgbClr val="666666"/>
                </a:solidFill>
              </a:rPr>
              <a:t>Complete eCommerce Mobile App, Web, Admin Panel, Seller/Vendor Web &amp; App, Delivery man App</a:t>
            </a:r>
            <a:br>
              <a:rPr lang="en-US" sz="2100" dirty="0">
                <a:solidFill>
                  <a:srgbClr val="666666"/>
                </a:solidFill>
              </a:rPr>
            </a:br>
            <a:r>
              <a:rPr lang="en-US" dirty="0">
                <a:solidFill>
                  <a:srgbClr val="666666"/>
                </a:solidFill>
                <a:latin typeface="Aptos Light"/>
                <a:ea typeface="Roboto"/>
                <a:cs typeface="Roboto"/>
              </a:rPr>
              <a:t>Technology :</a:t>
            </a:r>
            <a:br>
              <a:rPr lang="en-US" dirty="0"/>
            </a:br>
            <a:r>
              <a:rPr lang="en-US" dirty="0">
                <a:solidFill>
                  <a:srgbClr val="666666"/>
                </a:solidFill>
                <a:latin typeface="Aptos Light"/>
                <a:ea typeface="Roboto"/>
                <a:cs typeface="Roboto"/>
              </a:rPr>
              <a:t> Laravel</a:t>
            </a:r>
            <a:br>
              <a:rPr lang="en-US" dirty="0">
                <a:solidFill>
                  <a:srgbClr val="666666"/>
                </a:solidFill>
                <a:latin typeface="Aptos Light"/>
                <a:ea typeface="Roboto"/>
                <a:cs typeface="Roboto"/>
              </a:rPr>
            </a:br>
            <a:r>
              <a:rPr lang="en-US" dirty="0">
                <a:solidFill>
                  <a:srgbClr val="666666"/>
                </a:solidFill>
                <a:latin typeface="Aptos Light"/>
                <a:ea typeface="Roboto"/>
                <a:cs typeface="Roboto"/>
              </a:rPr>
              <a:t>     PHP</a:t>
            </a:r>
            <a:br>
              <a:rPr lang="en-US" dirty="0"/>
            </a:br>
            <a:r>
              <a:rPr lang="en-US" dirty="0">
                <a:solidFill>
                  <a:srgbClr val="666666"/>
                </a:solidFill>
                <a:latin typeface="Aptos Light"/>
                <a:ea typeface="Roboto"/>
                <a:cs typeface="Roboto"/>
              </a:rPr>
              <a:t> Next JS</a:t>
            </a:r>
            <a:br>
              <a:rPr lang="en-US" dirty="0"/>
            </a:br>
            <a:r>
              <a:rPr lang="en-US" dirty="0">
                <a:solidFill>
                  <a:srgbClr val="666666"/>
                </a:solidFill>
                <a:latin typeface="Aptos Light"/>
                <a:ea typeface="Roboto"/>
                <a:cs typeface="Roboto"/>
              </a:rPr>
              <a:t> Flutter 3.x </a:t>
            </a:r>
            <a:endParaRPr lang="en-US" dirty="0">
              <a:solidFill>
                <a:srgbClr val="666666"/>
              </a:solidFill>
              <a:ea typeface="Roboto"/>
              <a:cs typeface="Roboto"/>
            </a:endParaRPr>
          </a:p>
          <a:p>
            <a:pPr marL="347345" indent="-347345"/>
            <a:endParaRPr lang="en-US" dirty="0"/>
          </a:p>
        </p:txBody>
      </p:sp>
      <p:sp>
        <p:nvSpPr>
          <p:cNvPr id="4" name="Slide Number Placeholder 3">
            <a:extLst>
              <a:ext uri="{FF2B5EF4-FFF2-40B4-BE49-F238E27FC236}">
                <a16:creationId xmlns:a16="http://schemas.microsoft.com/office/drawing/2014/main" id="{0B7D930E-9FE8-F230-9BDF-13B152862EB4}"/>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8</a:t>
            </a:fld>
            <a:endParaRPr lang="en-US" dirty="0"/>
          </a:p>
        </p:txBody>
      </p:sp>
    </p:spTree>
    <p:extLst>
      <p:ext uri="{BB962C8B-B14F-4D97-AF65-F5344CB8AC3E}">
        <p14:creationId xmlns:p14="http://schemas.microsoft.com/office/powerpoint/2010/main" val="3986998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5D67-56B9-4DBB-5270-4A51BFCDAB62}"/>
              </a:ext>
            </a:extLst>
          </p:cNvPr>
          <p:cNvSpPr>
            <a:spLocks noGrp="1"/>
          </p:cNvSpPr>
          <p:nvPr>
            <p:ph type="title"/>
          </p:nvPr>
        </p:nvSpPr>
        <p:spPr>
          <a:xfrm>
            <a:off x="4764024" y="841247"/>
            <a:ext cx="6556248" cy="577977"/>
          </a:xfrm>
        </p:spPr>
        <p:txBody>
          <a:bodyPr/>
          <a:lstStyle/>
          <a:p>
            <a:r>
              <a:rPr lang="en-US" dirty="0"/>
              <a:t>Already in market</a:t>
            </a:r>
            <a:br>
              <a:rPr lang="en-US" dirty="0"/>
            </a:br>
            <a:endParaRPr lang="en-US" dirty="0"/>
          </a:p>
        </p:txBody>
      </p:sp>
      <p:sp>
        <p:nvSpPr>
          <p:cNvPr id="5" name="Content Placeholder 4">
            <a:extLst>
              <a:ext uri="{FF2B5EF4-FFF2-40B4-BE49-F238E27FC236}">
                <a16:creationId xmlns:a16="http://schemas.microsoft.com/office/drawing/2014/main" id="{B0A99276-CD22-5991-4B69-10020DC79669}"/>
              </a:ext>
            </a:extLst>
          </p:cNvPr>
          <p:cNvSpPr>
            <a:spLocks noGrp="1"/>
          </p:cNvSpPr>
          <p:nvPr>
            <p:ph sz="quarter" idx="13"/>
          </p:nvPr>
        </p:nvSpPr>
        <p:spPr>
          <a:xfrm>
            <a:off x="4764023" y="1143000"/>
            <a:ext cx="6576841" cy="2602282"/>
          </a:xfrm>
        </p:spPr>
        <p:txBody>
          <a:bodyPr vert="horz" lIns="0" tIns="0" rIns="0" bIns="0" rtlCol="0" anchor="t">
            <a:normAutofit/>
          </a:bodyPr>
          <a:lstStyle/>
          <a:p>
            <a:pPr marL="0" indent="0">
              <a:buNone/>
            </a:pPr>
            <a:endParaRPr lang="en-US" dirty="0"/>
          </a:p>
          <a:p>
            <a:pPr marL="347345" indent="-347345"/>
            <a:r>
              <a:rPr lang="en-US" sz="2100" dirty="0">
                <a:solidFill>
                  <a:srgbClr val="666666"/>
                </a:solidFill>
              </a:rPr>
              <a:t>Used the power of AI, Full control over your employee to manage &amp; assigning shift, task.</a:t>
            </a:r>
            <a:br>
              <a:rPr lang="en-US" dirty="0"/>
            </a:br>
            <a:r>
              <a:rPr lang="en-US" dirty="0">
                <a:solidFill>
                  <a:srgbClr val="666666"/>
                </a:solidFill>
              </a:rPr>
              <a:t>Technology :</a:t>
            </a:r>
            <a:br>
              <a:rPr lang="en-US" dirty="0">
                <a:solidFill>
                  <a:srgbClr val="666666"/>
                </a:solidFill>
              </a:rPr>
            </a:br>
            <a:r>
              <a:rPr lang="en-US" dirty="0">
                <a:solidFill>
                  <a:srgbClr val="666666"/>
                </a:solidFill>
              </a:rPr>
              <a:t>    Laravel 11</a:t>
            </a:r>
            <a:br>
              <a:rPr lang="en-US" dirty="0">
                <a:solidFill>
                  <a:srgbClr val="666666"/>
                </a:solidFill>
              </a:rPr>
            </a:br>
            <a:r>
              <a:rPr lang="en-US" dirty="0">
                <a:solidFill>
                  <a:srgbClr val="666666"/>
                </a:solidFill>
              </a:rPr>
              <a:t> Next Js</a:t>
            </a:r>
            <a:br>
              <a:rPr lang="en-US" dirty="0">
                <a:solidFill>
                  <a:srgbClr val="666666"/>
                </a:solidFill>
              </a:rPr>
            </a:br>
            <a:r>
              <a:rPr lang="en-US" dirty="0">
                <a:solidFill>
                  <a:srgbClr val="666666"/>
                </a:solidFill>
              </a:rPr>
              <a:t> Flutter 3.x</a:t>
            </a:r>
          </a:p>
          <a:p>
            <a:pPr marL="0" indent="0">
              <a:buNone/>
            </a:pPr>
            <a:endParaRPr lang="en-US" dirty="0"/>
          </a:p>
        </p:txBody>
      </p:sp>
      <p:sp>
        <p:nvSpPr>
          <p:cNvPr id="4" name="Slide Number Placeholder 3">
            <a:extLst>
              <a:ext uri="{FF2B5EF4-FFF2-40B4-BE49-F238E27FC236}">
                <a16:creationId xmlns:a16="http://schemas.microsoft.com/office/drawing/2014/main" id="{0B7D930E-9FE8-F230-9BDF-13B152862EB4}"/>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9</a:t>
            </a:fld>
            <a:endParaRPr lang="en-US" dirty="0"/>
          </a:p>
        </p:txBody>
      </p:sp>
      <p:pic>
        <p:nvPicPr>
          <p:cNvPr id="13" name="Picture Placeholder 12">
            <a:extLst>
              <a:ext uri="{FF2B5EF4-FFF2-40B4-BE49-F238E27FC236}">
                <a16:creationId xmlns:a16="http://schemas.microsoft.com/office/drawing/2014/main" id="{A370EB7E-8C7B-4C3E-B3E7-307FDF59C8A3}"/>
              </a:ext>
            </a:extLst>
          </p:cNvPr>
          <p:cNvPicPr>
            <a:picLocks noGrp="1" noChangeAspect="1"/>
          </p:cNvPicPr>
          <p:nvPr>
            <p:ph type="pic" sz="quarter" idx="14"/>
          </p:nvPr>
        </p:nvPicPr>
        <p:blipFill>
          <a:blip r:embed="rId2"/>
          <a:srcRect l="20666" r="20666"/>
          <a:stretch>
            <a:fillRect/>
          </a:stretch>
        </p:blipFill>
        <p:spPr>
          <a:xfrm>
            <a:off x="0" y="1617338"/>
            <a:ext cx="3945699" cy="5403892"/>
          </a:xfrm>
        </p:spPr>
      </p:pic>
      <p:pic>
        <p:nvPicPr>
          <p:cNvPr id="6" name="Picture 5">
            <a:extLst>
              <a:ext uri="{FF2B5EF4-FFF2-40B4-BE49-F238E27FC236}">
                <a16:creationId xmlns:a16="http://schemas.microsoft.com/office/drawing/2014/main" id="{A31D09F0-FB67-4085-9312-E36820A2C758}"/>
              </a:ext>
            </a:extLst>
          </p:cNvPr>
          <p:cNvPicPr>
            <a:picLocks noChangeAspect="1"/>
          </p:cNvPicPr>
          <p:nvPr/>
        </p:nvPicPr>
        <p:blipFill>
          <a:blip r:embed="rId3"/>
          <a:stretch>
            <a:fillRect/>
          </a:stretch>
        </p:blipFill>
        <p:spPr>
          <a:xfrm>
            <a:off x="0" y="1617338"/>
            <a:ext cx="1989682" cy="2209799"/>
          </a:xfrm>
          <a:prstGeom prst="rect">
            <a:avLst/>
          </a:prstGeom>
        </p:spPr>
      </p:pic>
    </p:spTree>
    <p:extLst>
      <p:ext uri="{BB962C8B-B14F-4D97-AF65-F5344CB8AC3E}">
        <p14:creationId xmlns:p14="http://schemas.microsoft.com/office/powerpoint/2010/main" val="118460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276A8-839B-6E91-AB4D-5A3B5CD61BAD}"/>
              </a:ext>
            </a:extLst>
          </p:cNvPr>
          <p:cNvSpPr>
            <a:spLocks noGrp="1"/>
          </p:cNvSpPr>
          <p:nvPr>
            <p:ph type="title"/>
          </p:nvPr>
        </p:nvSpPr>
        <p:spPr/>
        <p:txBody>
          <a:bodyPr/>
          <a:lstStyle/>
          <a:p>
            <a:r>
              <a:rPr lang="en-US" dirty="0"/>
              <a:t>Already in market</a:t>
            </a:r>
            <a:br>
              <a:rPr lang="en-US" dirty="0"/>
            </a:br>
            <a:endParaRPr lang="en-US" dirty="0"/>
          </a:p>
        </p:txBody>
      </p:sp>
      <p:pic>
        <p:nvPicPr>
          <p:cNvPr id="7" name="Picture Placeholder 6">
            <a:extLst>
              <a:ext uri="{FF2B5EF4-FFF2-40B4-BE49-F238E27FC236}">
                <a16:creationId xmlns:a16="http://schemas.microsoft.com/office/drawing/2014/main" id="{2B570387-A41A-04AA-64A6-BE25656164A4}"/>
              </a:ext>
            </a:extLst>
          </p:cNvPr>
          <p:cNvPicPr>
            <a:picLocks noGrp="1" noChangeAspect="1"/>
          </p:cNvPicPr>
          <p:nvPr>
            <p:ph type="pic" sz="quarter" idx="14"/>
          </p:nvPr>
        </p:nvPicPr>
        <p:blipFill>
          <a:blip r:embed="rId2"/>
          <a:srcRect l="29354" r="29354"/>
          <a:stretch>
            <a:fillRect/>
          </a:stretch>
        </p:blipFill>
        <p:spPr/>
      </p:pic>
      <p:sp>
        <p:nvSpPr>
          <p:cNvPr id="4" name="Content Placeholder 3">
            <a:extLst>
              <a:ext uri="{FF2B5EF4-FFF2-40B4-BE49-F238E27FC236}">
                <a16:creationId xmlns:a16="http://schemas.microsoft.com/office/drawing/2014/main" id="{2CDCB65D-EB37-ADB2-B678-9E13D0D2E153}"/>
              </a:ext>
            </a:extLst>
          </p:cNvPr>
          <p:cNvSpPr>
            <a:spLocks noGrp="1"/>
          </p:cNvSpPr>
          <p:nvPr>
            <p:ph sz="quarter" idx="13"/>
          </p:nvPr>
        </p:nvSpPr>
        <p:spPr/>
        <p:txBody>
          <a:bodyPr>
            <a:normAutofit lnSpcReduction="10000"/>
          </a:bodyPr>
          <a:lstStyle/>
          <a:p>
            <a:r>
              <a:rPr lang="en-US" sz="2100" dirty="0">
                <a:solidFill>
                  <a:srgbClr val="666666"/>
                </a:solidFill>
              </a:rPr>
              <a:t>Sender -  Complete Mass Message marketing system via Email, SMS, WhatsApp Message with marketing automation</a:t>
            </a:r>
          </a:p>
          <a:p>
            <a:r>
              <a:rPr lang="en-US" sz="2100" dirty="0">
                <a:solidFill>
                  <a:srgbClr val="666666"/>
                </a:solidFill>
              </a:rPr>
              <a:t>Sender – Android SMS Gateway which is reduce cost for the text message sending without any SMS API provider using SIM card, any organization and individual business holder can use for their marketing and promotional purpose.</a:t>
            </a:r>
          </a:p>
          <a:p>
            <a:pPr marL="0" indent="0">
              <a:buNone/>
            </a:pPr>
            <a:r>
              <a:rPr lang="en-US" sz="2100" dirty="0">
                <a:solidFill>
                  <a:srgbClr val="666666"/>
                </a:solidFill>
              </a:rPr>
              <a:t>     Technology:</a:t>
            </a:r>
            <a:br>
              <a:rPr lang="en-US" sz="2100" dirty="0">
                <a:solidFill>
                  <a:srgbClr val="666666"/>
                </a:solidFill>
              </a:rPr>
            </a:br>
            <a:r>
              <a:rPr lang="en-US" sz="2100" dirty="0">
                <a:solidFill>
                  <a:srgbClr val="666666"/>
                </a:solidFill>
              </a:rPr>
              <a:t>           Laravel</a:t>
            </a:r>
            <a:br>
              <a:rPr lang="en-US" sz="2100" dirty="0">
                <a:solidFill>
                  <a:srgbClr val="666666"/>
                </a:solidFill>
              </a:rPr>
            </a:br>
            <a:r>
              <a:rPr lang="en-US" sz="2100" dirty="0">
                <a:solidFill>
                  <a:srgbClr val="666666"/>
                </a:solidFill>
              </a:rPr>
              <a:t>           PHP</a:t>
            </a:r>
            <a:br>
              <a:rPr lang="en-US" sz="2100" dirty="0">
                <a:solidFill>
                  <a:srgbClr val="666666"/>
                </a:solidFill>
              </a:rPr>
            </a:br>
            <a:r>
              <a:rPr lang="en-US" sz="2100" dirty="0">
                <a:solidFill>
                  <a:srgbClr val="666666"/>
                </a:solidFill>
              </a:rPr>
              <a:t>        Next JS</a:t>
            </a:r>
            <a:br>
              <a:rPr lang="en-US" sz="2100" dirty="0">
                <a:solidFill>
                  <a:srgbClr val="666666"/>
                </a:solidFill>
              </a:rPr>
            </a:br>
            <a:r>
              <a:rPr lang="en-US" sz="2100" dirty="0">
                <a:solidFill>
                  <a:srgbClr val="666666"/>
                </a:solidFill>
              </a:rPr>
              <a:t>        Flutter 3.x </a:t>
            </a:r>
            <a:br>
              <a:rPr lang="en-US" sz="2100" dirty="0">
                <a:solidFill>
                  <a:srgbClr val="666666"/>
                </a:solidFill>
              </a:rPr>
            </a:br>
            <a:r>
              <a:rPr lang="en-US" sz="2100" dirty="0">
                <a:solidFill>
                  <a:srgbClr val="666666"/>
                </a:solidFill>
              </a:rPr>
              <a:t>            Node JS</a:t>
            </a:r>
          </a:p>
          <a:p>
            <a:endParaRPr lang="en-US" dirty="0">
              <a:solidFill>
                <a:srgbClr val="666666"/>
              </a:solidFill>
              <a:ea typeface="Roboto"/>
              <a:cs typeface="Roboto"/>
            </a:endParaRPr>
          </a:p>
          <a:p>
            <a:endParaRPr lang="en-US" dirty="0"/>
          </a:p>
        </p:txBody>
      </p:sp>
      <p:sp>
        <p:nvSpPr>
          <p:cNvPr id="5" name="Slide Number Placeholder 4">
            <a:extLst>
              <a:ext uri="{FF2B5EF4-FFF2-40B4-BE49-F238E27FC236}">
                <a16:creationId xmlns:a16="http://schemas.microsoft.com/office/drawing/2014/main" id="{DF2C78E2-4F23-A853-EF7B-E8D9C07F11C6}"/>
              </a:ext>
            </a:extLst>
          </p:cNvPr>
          <p:cNvSpPr>
            <a:spLocks noGrp="1"/>
          </p:cNvSpPr>
          <p:nvPr>
            <p:ph type="sldNum" sz="quarter" idx="11"/>
          </p:nvPr>
        </p:nvSpPr>
        <p:spPr/>
        <p:txBody>
          <a:bodyPr/>
          <a:lstStyle/>
          <a:p>
            <a:fld id="{B67B645E-C5E5-4727-B977-D372A0AA71D9}" type="slidenum">
              <a:rPr lang="en-US" smtClean="0"/>
              <a:pPr/>
              <a:t>10</a:t>
            </a:fld>
            <a:endParaRPr lang="en-US" dirty="0"/>
          </a:p>
        </p:txBody>
      </p:sp>
      <p:pic>
        <p:nvPicPr>
          <p:cNvPr id="9" name="Picture 8">
            <a:extLst>
              <a:ext uri="{FF2B5EF4-FFF2-40B4-BE49-F238E27FC236}">
                <a16:creationId xmlns:a16="http://schemas.microsoft.com/office/drawing/2014/main" id="{17CC7A6D-B990-161C-CE80-D8636BB9789B}"/>
              </a:ext>
            </a:extLst>
          </p:cNvPr>
          <p:cNvPicPr>
            <a:picLocks noChangeAspect="1"/>
          </p:cNvPicPr>
          <p:nvPr/>
        </p:nvPicPr>
        <p:blipFill>
          <a:blip r:embed="rId3"/>
          <a:stretch>
            <a:fillRect/>
          </a:stretch>
        </p:blipFill>
        <p:spPr>
          <a:xfrm>
            <a:off x="9514461" y="3892936"/>
            <a:ext cx="1237032" cy="2677064"/>
          </a:xfrm>
          <a:prstGeom prst="rect">
            <a:avLst/>
          </a:prstGeom>
        </p:spPr>
      </p:pic>
    </p:spTree>
    <p:extLst>
      <p:ext uri="{BB962C8B-B14F-4D97-AF65-F5344CB8AC3E}">
        <p14:creationId xmlns:p14="http://schemas.microsoft.com/office/powerpoint/2010/main" val="3301437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2DBB-FAD7-C46C-1C53-56E87AE83FFD}"/>
              </a:ext>
            </a:extLst>
          </p:cNvPr>
          <p:cNvSpPr>
            <a:spLocks noGrp="1"/>
          </p:cNvSpPr>
          <p:nvPr>
            <p:ph type="title"/>
          </p:nvPr>
        </p:nvSpPr>
        <p:spPr/>
        <p:txBody>
          <a:bodyPr/>
          <a:lstStyle/>
          <a:p>
            <a:r>
              <a:rPr lang="en-US" dirty="0"/>
              <a:t>Already in market</a:t>
            </a:r>
          </a:p>
        </p:txBody>
      </p:sp>
      <p:pic>
        <p:nvPicPr>
          <p:cNvPr id="9" name="Picture Placeholder 8">
            <a:extLst>
              <a:ext uri="{FF2B5EF4-FFF2-40B4-BE49-F238E27FC236}">
                <a16:creationId xmlns:a16="http://schemas.microsoft.com/office/drawing/2014/main" id="{1B5AF328-371A-592A-5790-B55EF4C28322}"/>
              </a:ext>
            </a:extLst>
          </p:cNvPr>
          <p:cNvPicPr>
            <a:picLocks noGrp="1" noChangeAspect="1"/>
          </p:cNvPicPr>
          <p:nvPr>
            <p:ph type="pic" sz="quarter" idx="14"/>
          </p:nvPr>
        </p:nvPicPr>
        <p:blipFill>
          <a:blip r:embed="rId2"/>
          <a:srcRect l="19025" r="19025"/>
          <a:stretch>
            <a:fillRect/>
          </a:stretch>
        </p:blipFill>
        <p:spPr/>
      </p:pic>
      <p:sp>
        <p:nvSpPr>
          <p:cNvPr id="4" name="Content Placeholder 3">
            <a:extLst>
              <a:ext uri="{FF2B5EF4-FFF2-40B4-BE49-F238E27FC236}">
                <a16:creationId xmlns:a16="http://schemas.microsoft.com/office/drawing/2014/main" id="{D61954B2-63EE-8762-C409-9AD3222E7849}"/>
              </a:ext>
            </a:extLst>
          </p:cNvPr>
          <p:cNvSpPr>
            <a:spLocks noGrp="1"/>
          </p:cNvSpPr>
          <p:nvPr>
            <p:ph sz="quarter" idx="13"/>
          </p:nvPr>
        </p:nvSpPr>
        <p:spPr/>
        <p:txBody>
          <a:bodyPr/>
          <a:lstStyle/>
          <a:p>
            <a:r>
              <a:rPr lang="en-US" sz="2100" dirty="0">
                <a:solidFill>
                  <a:srgbClr val="666666"/>
                </a:solidFill>
              </a:rPr>
              <a:t>Fin Funder – Blockchain technology crypto trading platform which is completely automation and market analysis and P2P trading platform by various exchanger</a:t>
            </a:r>
          </a:p>
        </p:txBody>
      </p:sp>
      <p:sp>
        <p:nvSpPr>
          <p:cNvPr id="5" name="Slide Number Placeholder 4">
            <a:extLst>
              <a:ext uri="{FF2B5EF4-FFF2-40B4-BE49-F238E27FC236}">
                <a16:creationId xmlns:a16="http://schemas.microsoft.com/office/drawing/2014/main" id="{EF2B342C-A61B-0090-C9B1-5A51587E64ED}"/>
              </a:ext>
            </a:extLst>
          </p:cNvPr>
          <p:cNvSpPr>
            <a:spLocks noGrp="1"/>
          </p:cNvSpPr>
          <p:nvPr>
            <p:ph type="sldNum" sz="quarter" idx="11"/>
          </p:nvPr>
        </p:nvSpPr>
        <p:spPr/>
        <p:txBody>
          <a:bodyPr/>
          <a:lstStyle/>
          <a:p>
            <a:fld id="{B67B645E-C5E5-4727-B977-D372A0AA71D9}" type="slidenum">
              <a:rPr lang="en-US" smtClean="0"/>
              <a:pPr/>
              <a:t>11</a:t>
            </a:fld>
            <a:endParaRPr lang="en-US" dirty="0"/>
          </a:p>
        </p:txBody>
      </p:sp>
      <p:sp>
        <p:nvSpPr>
          <p:cNvPr id="7" name="TextBox 6">
            <a:extLst>
              <a:ext uri="{FF2B5EF4-FFF2-40B4-BE49-F238E27FC236}">
                <a16:creationId xmlns:a16="http://schemas.microsoft.com/office/drawing/2014/main" id="{4A9A826E-CD46-C440-11EB-6F522E2D0008}"/>
              </a:ext>
            </a:extLst>
          </p:cNvPr>
          <p:cNvSpPr txBox="1"/>
          <p:nvPr/>
        </p:nvSpPr>
        <p:spPr>
          <a:xfrm>
            <a:off x="4911306" y="2617011"/>
            <a:ext cx="6096000" cy="1938992"/>
          </a:xfrm>
          <a:prstGeom prst="rect">
            <a:avLst/>
          </a:prstGeom>
          <a:noFill/>
        </p:spPr>
        <p:txBody>
          <a:bodyPr wrap="square">
            <a:spAutoFit/>
          </a:bodyPr>
          <a:lstStyle/>
          <a:p>
            <a:pPr marL="0" indent="0">
              <a:buNone/>
            </a:pPr>
            <a:r>
              <a:rPr lang="en-US" sz="2000" dirty="0">
                <a:solidFill>
                  <a:srgbClr val="666666"/>
                </a:solidFill>
                <a:ea typeface="Roboto"/>
                <a:cs typeface="Roboto"/>
              </a:rPr>
              <a:t>Technology:</a:t>
            </a:r>
            <a:br>
              <a:rPr lang="en-US" sz="2000" dirty="0">
                <a:solidFill>
                  <a:srgbClr val="666666"/>
                </a:solidFill>
                <a:ea typeface="Roboto"/>
                <a:cs typeface="Roboto"/>
              </a:rPr>
            </a:br>
            <a:r>
              <a:rPr lang="en-US" sz="2000" dirty="0">
                <a:solidFill>
                  <a:srgbClr val="666666"/>
                </a:solidFill>
                <a:ea typeface="Roboto"/>
                <a:cs typeface="Roboto"/>
              </a:rPr>
              <a:t>           Laravel</a:t>
            </a:r>
            <a:br>
              <a:rPr lang="en-US" sz="2000" dirty="0">
                <a:solidFill>
                  <a:srgbClr val="666666"/>
                </a:solidFill>
                <a:ea typeface="Roboto"/>
                <a:cs typeface="Roboto"/>
              </a:rPr>
            </a:br>
            <a:r>
              <a:rPr lang="en-US" sz="2000" dirty="0">
                <a:solidFill>
                  <a:srgbClr val="666666"/>
                </a:solidFill>
                <a:ea typeface="Roboto"/>
                <a:cs typeface="Roboto"/>
              </a:rPr>
              <a:t>           PHP</a:t>
            </a:r>
            <a:br>
              <a:rPr lang="en-US" sz="2000" dirty="0"/>
            </a:br>
            <a:r>
              <a:rPr lang="en-US" sz="2000" dirty="0">
                <a:solidFill>
                  <a:srgbClr val="666666"/>
                </a:solidFill>
                <a:ea typeface="Roboto"/>
                <a:cs typeface="Roboto"/>
              </a:rPr>
              <a:t>        Next JS</a:t>
            </a:r>
            <a:br>
              <a:rPr lang="en-US" sz="2000" dirty="0"/>
            </a:br>
            <a:r>
              <a:rPr lang="en-US" sz="2000" dirty="0">
                <a:solidFill>
                  <a:srgbClr val="666666"/>
                </a:solidFill>
                <a:ea typeface="Roboto"/>
                <a:cs typeface="Roboto"/>
              </a:rPr>
              <a:t>        Flutter 3.x </a:t>
            </a:r>
            <a:br>
              <a:rPr lang="en-US" sz="2000" dirty="0">
                <a:solidFill>
                  <a:srgbClr val="666666"/>
                </a:solidFill>
                <a:ea typeface="Roboto"/>
                <a:cs typeface="Roboto"/>
              </a:rPr>
            </a:br>
            <a:r>
              <a:rPr lang="en-US" sz="2000" dirty="0">
                <a:solidFill>
                  <a:srgbClr val="666666"/>
                </a:solidFill>
                <a:ea typeface="Roboto"/>
                <a:cs typeface="Roboto"/>
              </a:rPr>
              <a:t>            Node JS</a:t>
            </a:r>
          </a:p>
        </p:txBody>
      </p:sp>
    </p:spTree>
    <p:extLst>
      <p:ext uri="{BB962C8B-B14F-4D97-AF65-F5344CB8AC3E}">
        <p14:creationId xmlns:p14="http://schemas.microsoft.com/office/powerpoint/2010/main" val="2127017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685799" y="841248"/>
            <a:ext cx="10634473" cy="492252"/>
          </a:xfrm>
        </p:spPr>
        <p:txBody>
          <a:bodyPr/>
          <a:lstStyle/>
          <a:p>
            <a:r>
              <a:rPr lang="en-US" dirty="0"/>
              <a:t>Our approach</a:t>
            </a:r>
            <a:br>
              <a:rPr lang="en-US" dirty="0"/>
            </a:br>
            <a:endParaRPr lang="en-US" dirty="0"/>
          </a:p>
        </p:txBody>
      </p:sp>
      <p:sp>
        <p:nvSpPr>
          <p:cNvPr id="5" name="Content Placeholder 4">
            <a:extLst>
              <a:ext uri="{FF2B5EF4-FFF2-40B4-BE49-F238E27FC236}">
                <a16:creationId xmlns:a16="http://schemas.microsoft.com/office/drawing/2014/main" id="{AFF29AD4-BB7A-FB89-7276-12ECA4CCCE53}"/>
              </a:ext>
            </a:extLst>
          </p:cNvPr>
          <p:cNvSpPr>
            <a:spLocks noGrp="1"/>
          </p:cNvSpPr>
          <p:nvPr>
            <p:ph sz="quarter" idx="13"/>
          </p:nvPr>
        </p:nvSpPr>
        <p:spPr>
          <a:xfrm>
            <a:off x="685799" y="1402356"/>
            <a:ext cx="11085753" cy="5141319"/>
          </a:xfrm>
        </p:spPr>
        <p:txBody>
          <a:bodyPr vert="horz" lIns="0" tIns="0" rIns="0" bIns="0" rtlCol="0" anchor="t">
            <a:normAutofit/>
          </a:bodyPr>
          <a:lstStyle/>
          <a:p>
            <a:pPr marL="0" indent="0">
              <a:buNone/>
            </a:pPr>
            <a:r>
              <a:rPr lang="en-US" sz="1800" dirty="0">
                <a:ea typeface="+mn-lt"/>
                <a:cs typeface="+mn-lt"/>
              </a:rPr>
              <a:t> We can provide a dedicated talent to assist with your current vacancy on a monthly basis, working remotely. They will collaborate with your team, follow the task list, complete assignments, and upload the finished work to your server or GitHub.</a:t>
            </a:r>
            <a:br>
              <a:rPr lang="en-US" dirty="0">
                <a:latin typeface="Aptos Light"/>
                <a:cs typeface="Arial"/>
              </a:rPr>
            </a:br>
            <a:r>
              <a:rPr lang="en-US" dirty="0">
                <a:latin typeface="Aptos Light"/>
                <a:cs typeface="Arial"/>
              </a:rPr>
              <a:t> </a:t>
            </a:r>
            <a:br>
              <a:rPr lang="en-US" dirty="0">
                <a:cs typeface="Arial"/>
              </a:rPr>
            </a:br>
            <a:r>
              <a:rPr lang="en-US" dirty="0">
                <a:ea typeface="+mn-lt"/>
                <a:cs typeface="+mn-lt"/>
              </a:rPr>
              <a:t> </a:t>
            </a:r>
            <a:r>
              <a:rPr lang="en-US" sz="1800" dirty="0">
                <a:ea typeface="+mn-lt"/>
                <a:cs typeface="+mn-lt"/>
              </a:rPr>
              <a:t>We provide professional software, web &amp; mobile development services, supported by a comprehensive Service          Level Agreement (SLA).</a:t>
            </a:r>
          </a:p>
          <a:p>
            <a:pPr marL="0" indent="0">
              <a:buNone/>
            </a:pPr>
            <a:r>
              <a:rPr lang="en-US" sz="1800" dirty="0">
                <a:ea typeface="+mn-lt"/>
                <a:cs typeface="+mn-lt"/>
              </a:rPr>
              <a:t> We will adhere to your company’s policies, including those related to vacations, weekends, and work schedules.</a:t>
            </a:r>
            <a:endParaRPr lang="en-US" sz="1800" dirty="0"/>
          </a:p>
          <a:p>
            <a:pPr marL="0" indent="0">
              <a:buNone/>
            </a:pPr>
            <a:r>
              <a:rPr lang="en-US" sz="1800" dirty="0"/>
              <a:t> </a:t>
            </a:r>
            <a:r>
              <a:rPr lang="en-US" sz="1800" dirty="0">
                <a:ea typeface="+mn-lt"/>
                <a:cs typeface="+mn-lt"/>
              </a:rPr>
              <a:t>Data protection in compliance with GDPR –Europe will be followed</a:t>
            </a:r>
            <a:endParaRPr lang="en-US" sz="1800" dirty="0"/>
          </a:p>
          <a:p>
            <a:pPr marL="0" indent="0">
              <a:buNone/>
            </a:pPr>
            <a:r>
              <a:rPr lang="en-US" sz="1800" dirty="0"/>
              <a:t> </a:t>
            </a:r>
            <a:r>
              <a:rPr lang="en-US" sz="1800" dirty="0">
                <a:ea typeface="+mn-lt"/>
                <a:cs typeface="+mn-lt"/>
              </a:rPr>
              <a:t>We will adapt to any development methodologies and tools utilized by your company like – Scrum, Git, Jira etc.</a:t>
            </a:r>
            <a:endParaRPr lang="en-US" sz="1800" dirty="0"/>
          </a:p>
          <a:p>
            <a:pPr marL="0" indent="0">
              <a:buNone/>
            </a:pPr>
            <a:r>
              <a:rPr lang="en-US" sz="1800" dirty="0"/>
              <a:t>     </a:t>
            </a:r>
            <a:r>
              <a:rPr lang="en-US" sz="1800" dirty="0">
                <a:ea typeface="+mn-lt"/>
                <a:cs typeface="+mn-lt"/>
              </a:rPr>
              <a:t>We will not include your project in our portfolio &amp; not take any advantage by your client.</a:t>
            </a:r>
          </a:p>
          <a:p>
            <a:pPr marL="0" indent="0">
              <a:buNone/>
            </a:pPr>
            <a:r>
              <a:rPr lang="en-US" sz="1800" dirty="0"/>
              <a:t> </a:t>
            </a:r>
            <a:r>
              <a:rPr lang="en-US" sz="1800" dirty="0">
                <a:ea typeface="+mn-lt"/>
                <a:cs typeface="+mn-lt"/>
              </a:rPr>
              <a:t>QtechIT is a registered company in the Netherlands, operating in full compliance with all applicable laws and regulations governing software development businesses. </a:t>
            </a:r>
            <a:br>
              <a:rPr lang="en-US" sz="1800" dirty="0">
                <a:ea typeface="+mn-lt"/>
                <a:cs typeface="+mn-lt"/>
              </a:rPr>
            </a:br>
            <a:br>
              <a:rPr lang="en-US" sz="1800" dirty="0">
                <a:ea typeface="+mn-lt"/>
                <a:cs typeface="+mn-lt"/>
              </a:rPr>
            </a:br>
            <a:r>
              <a:rPr lang="en-US" sz="1800" dirty="0">
                <a:ea typeface="+mn-lt"/>
                <a:cs typeface="+mn-lt"/>
              </a:rPr>
              <a:t>     We ensure adherence to legal standards, including data protection, intellectual property rights, and other statutory requirements, to maintain the highest level of integrity and professionalism in our operations.</a:t>
            </a:r>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12</a:t>
            </a:fld>
            <a:endParaRPr lang="en-US" dirty="0"/>
          </a:p>
        </p:txBody>
      </p:sp>
    </p:spTree>
    <p:extLst>
      <p:ext uri="{BB962C8B-B14F-4D97-AF65-F5344CB8AC3E}">
        <p14:creationId xmlns:p14="http://schemas.microsoft.com/office/powerpoint/2010/main" val="55828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841248" y="841248"/>
            <a:ext cx="10479024" cy="557784"/>
          </a:xfrm>
        </p:spPr>
        <p:txBody>
          <a:bodyPr/>
          <a:lstStyle/>
          <a:p>
            <a:r>
              <a:rPr lang="en-US" dirty="0"/>
              <a:t>Technologies &amp; Services</a:t>
            </a:r>
            <a:br>
              <a:rPr lang="en-US" dirty="0"/>
            </a:br>
            <a:endParaRPr lang="en-US" dirty="0"/>
          </a:p>
        </p:txBody>
      </p:sp>
      <p:sp>
        <p:nvSpPr>
          <p:cNvPr id="5" name="Content Placeholder 4">
            <a:extLst>
              <a:ext uri="{FF2B5EF4-FFF2-40B4-BE49-F238E27FC236}">
                <a16:creationId xmlns:a16="http://schemas.microsoft.com/office/drawing/2014/main" id="{AFF29AD4-BB7A-FB89-7276-12ECA4CCCE53}"/>
              </a:ext>
            </a:extLst>
          </p:cNvPr>
          <p:cNvSpPr>
            <a:spLocks noGrp="1"/>
          </p:cNvSpPr>
          <p:nvPr>
            <p:ph sz="quarter" idx="13"/>
          </p:nvPr>
        </p:nvSpPr>
        <p:spPr>
          <a:xfrm>
            <a:off x="841248" y="1399033"/>
            <a:ext cx="10504482" cy="5133190"/>
          </a:xfrm>
        </p:spPr>
        <p:txBody>
          <a:bodyPr vert="horz" lIns="0" tIns="0" rIns="0" bIns="0" rtlCol="0" anchor="t">
            <a:normAutofit/>
          </a:bodyPr>
          <a:lstStyle/>
          <a:p>
            <a:r>
              <a:rPr lang="en-US" dirty="0">
                <a:latin typeface="Aptos Light"/>
                <a:cs typeface="Arial"/>
              </a:rPr>
              <a:t>Technology </a:t>
            </a:r>
            <a:br>
              <a:rPr lang="en-US" dirty="0">
                <a:latin typeface="Aptos Light"/>
                <a:cs typeface="Arial"/>
              </a:rPr>
            </a:br>
            <a:r>
              <a:rPr lang="en-US" dirty="0">
                <a:latin typeface="Aptos Light"/>
                <a:cs typeface="Arial"/>
              </a:rPr>
              <a:t> Frontend Developer – HTML, CSS, Tailwind, JavaScript, React,  Angular, Vue, Next, Node JS.</a:t>
            </a:r>
            <a:br>
              <a:rPr lang="en-US" dirty="0">
                <a:cs typeface="Arial"/>
              </a:rPr>
            </a:br>
            <a:r>
              <a:rPr lang="en-US" dirty="0">
                <a:cs typeface="Arial"/>
              </a:rPr>
              <a:t> Backend Developer -  PHP, Laravel, WordPress, Python, Java, C#, ASP .NET, GO, API Dev.</a:t>
            </a:r>
            <a:br>
              <a:rPr lang="en-US" dirty="0">
                <a:cs typeface="Arial"/>
              </a:rPr>
            </a:br>
            <a:r>
              <a:rPr lang="en-US" dirty="0">
                <a:cs typeface="Arial"/>
              </a:rPr>
              <a:t> Mobile Applications – Kotlin, Dart / Flutter, Swift, Objective – C, React Native.</a:t>
            </a:r>
            <a:br>
              <a:rPr lang="en-US" dirty="0">
                <a:cs typeface="Arial"/>
              </a:rPr>
            </a:br>
            <a:r>
              <a:rPr lang="en-US" dirty="0">
                <a:cs typeface="Arial"/>
              </a:rPr>
              <a:t>    Inclusive – GitHub,  Jira, Slug, Diagrams, Scrum, Agile, Figma etc. </a:t>
            </a:r>
          </a:p>
          <a:p>
            <a:r>
              <a:rPr lang="en-US" dirty="0"/>
              <a:t>Full-Stack Developments </a:t>
            </a:r>
            <a:br>
              <a:rPr lang="en-US" dirty="0"/>
            </a:br>
            <a:r>
              <a:rPr lang="en-US" dirty="0"/>
              <a:t>  Complete project starting with Requirements Analysis -&gt; Mosco -&gt; Diagrams-&gt;Prototyping</a:t>
            </a:r>
            <a:br>
              <a:rPr lang="en-US" dirty="0"/>
            </a:br>
            <a:r>
              <a:rPr lang="en-US" dirty="0"/>
              <a:t>       -&gt;Developments-&gt;Testing &amp; Debugging-&gt;Server Conf. &amp; Upload-&gt;Final Report &amp; Manual.</a:t>
            </a:r>
          </a:p>
          <a:p>
            <a:r>
              <a:rPr lang="en-US" dirty="0"/>
              <a:t>DevOps &amp; QA Support</a:t>
            </a:r>
          </a:p>
          <a:p>
            <a:pPr marL="0" indent="0">
              <a:buNone/>
            </a:pPr>
            <a:r>
              <a:rPr lang="en-US" dirty="0"/>
              <a:t>	 Cloud Services &amp; Management, CI &amp; CD, Manual, Automated, Performance, Security, Unit 	Testing etc.</a:t>
            </a:r>
          </a:p>
          <a:p>
            <a:r>
              <a:rPr lang="en-US" dirty="0"/>
              <a:t>UI &amp; UX Support</a:t>
            </a:r>
            <a:br>
              <a:rPr lang="en-US" dirty="0"/>
            </a:br>
            <a:r>
              <a:rPr lang="en-US" dirty="0"/>
              <a:t>        Website, Mobile App UI/UX, Completive Analysis, User Research &amp; Persona  Etc.</a:t>
            </a:r>
          </a:p>
          <a:p>
            <a:endParaRPr lang="en-US" dirty="0"/>
          </a:p>
        </p:txBody>
      </p:sp>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13</a:t>
            </a:fld>
            <a:endParaRPr lang="en-US" dirty="0"/>
          </a:p>
        </p:txBody>
      </p:sp>
    </p:spTree>
    <p:extLst>
      <p:ext uri="{BB962C8B-B14F-4D97-AF65-F5344CB8AC3E}">
        <p14:creationId xmlns:p14="http://schemas.microsoft.com/office/powerpoint/2010/main" val="4224670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841248" y="841248"/>
            <a:ext cx="10479024" cy="557784"/>
          </a:xfrm>
        </p:spPr>
        <p:txBody>
          <a:bodyPr/>
          <a:lstStyle/>
          <a:p>
            <a:r>
              <a:rPr lang="en-US" dirty="0"/>
              <a:t>Development Team Overview</a:t>
            </a:r>
            <a:br>
              <a:rPr lang="en-US"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br>
            <a:br>
              <a:rPr lang="en-US" dirty="0"/>
            </a:br>
            <a:endParaRPr lang="en-US" dirty="0"/>
          </a:p>
        </p:txBody>
      </p:sp>
      <p:sp>
        <p:nvSpPr>
          <p:cNvPr id="5" name="Content Placeholder 4">
            <a:extLst>
              <a:ext uri="{FF2B5EF4-FFF2-40B4-BE49-F238E27FC236}">
                <a16:creationId xmlns:a16="http://schemas.microsoft.com/office/drawing/2014/main" id="{AFF29AD4-BB7A-FB89-7276-12ECA4CCCE53}"/>
              </a:ext>
            </a:extLst>
          </p:cNvPr>
          <p:cNvSpPr>
            <a:spLocks noGrp="1"/>
          </p:cNvSpPr>
          <p:nvPr>
            <p:ph sz="quarter" idx="13"/>
          </p:nvPr>
        </p:nvSpPr>
        <p:spPr>
          <a:xfrm>
            <a:off x="841248" y="1399033"/>
            <a:ext cx="10504482" cy="5133190"/>
          </a:xfrm>
        </p:spPr>
        <p:txBody>
          <a:bodyPr vert="horz" lIns="0" tIns="0" rIns="0" bIns="0" rtlCol="0" anchor="t">
            <a:normAutofit fontScale="85000" lnSpcReduction="20000"/>
          </a:bodyPr>
          <a:lstStyle/>
          <a:p>
            <a:pPr marL="0" indent="0">
              <a:buNone/>
            </a:pPr>
            <a:r>
              <a:rPr lang="en-US" b="1" dirty="0"/>
              <a:t>Local Team (Netherlands)</a:t>
            </a:r>
          </a:p>
          <a:p>
            <a:pPr>
              <a:buFont typeface="Arial" panose="020B0604020202020204" pitchFamily="34" charset="0"/>
              <a:buChar char="•"/>
            </a:pPr>
            <a:r>
              <a:rPr lang="en-US" dirty="0"/>
              <a:t>1 Support Engineer </a:t>
            </a:r>
          </a:p>
          <a:p>
            <a:pPr>
              <a:buFont typeface="Arial" panose="020B0604020202020204" pitchFamily="34" charset="0"/>
              <a:buChar char="•"/>
            </a:pPr>
            <a:r>
              <a:rPr lang="en-US" dirty="0"/>
              <a:t>1 DevOps Engineer</a:t>
            </a:r>
          </a:p>
          <a:p>
            <a:pPr>
              <a:buFont typeface="Arial" panose="020B0604020202020204" pitchFamily="34" charset="0"/>
              <a:buChar char="•"/>
            </a:pPr>
            <a:r>
              <a:rPr lang="en-US" dirty="0"/>
              <a:t>2 Full Stack Developers</a:t>
            </a:r>
          </a:p>
          <a:p>
            <a:pPr marL="0" indent="0">
              <a:buNone/>
            </a:pPr>
            <a:r>
              <a:rPr lang="en-US" b="1" dirty="0"/>
              <a:t>Remote Team (Dhaka, Bangladesh)</a:t>
            </a:r>
          </a:p>
          <a:p>
            <a:pPr>
              <a:buFont typeface="Arial" panose="020B0604020202020204" pitchFamily="34" charset="0"/>
              <a:buChar char="•"/>
            </a:pPr>
            <a:r>
              <a:rPr lang="en-US" dirty="0"/>
              <a:t>1 CTO</a:t>
            </a:r>
          </a:p>
          <a:p>
            <a:pPr>
              <a:buFont typeface="Arial" panose="020B0604020202020204" pitchFamily="34" charset="0"/>
              <a:buChar char="•"/>
            </a:pPr>
            <a:r>
              <a:rPr lang="en-US" dirty="0"/>
              <a:t>1 Project Manager</a:t>
            </a:r>
          </a:p>
          <a:p>
            <a:pPr>
              <a:buFont typeface="Arial" panose="020B0604020202020204" pitchFamily="34" charset="0"/>
              <a:buChar char="•"/>
            </a:pPr>
            <a:r>
              <a:rPr lang="en-US" dirty="0"/>
              <a:t>2 Full Stack Developers</a:t>
            </a:r>
          </a:p>
          <a:p>
            <a:pPr>
              <a:buFont typeface="Arial" panose="020B0604020202020204" pitchFamily="34" charset="0"/>
              <a:buChar char="•"/>
            </a:pPr>
            <a:r>
              <a:rPr lang="en-US" dirty="0"/>
              <a:t>3 Front-End Developers</a:t>
            </a:r>
          </a:p>
          <a:p>
            <a:pPr>
              <a:buFont typeface="Arial" panose="020B0604020202020204" pitchFamily="34" charset="0"/>
              <a:buChar char="•"/>
            </a:pPr>
            <a:r>
              <a:rPr lang="en-US" dirty="0"/>
              <a:t>2 UI/UX Designers</a:t>
            </a:r>
          </a:p>
          <a:p>
            <a:pPr>
              <a:buFont typeface="Arial" panose="020B0604020202020204" pitchFamily="34" charset="0"/>
              <a:buChar char="•"/>
            </a:pPr>
            <a:r>
              <a:rPr lang="en-US" dirty="0"/>
              <a:t>2 Mobile App Developers</a:t>
            </a:r>
          </a:p>
          <a:p>
            <a:pPr>
              <a:buFont typeface="Arial" panose="020B0604020202020204" pitchFamily="34" charset="0"/>
              <a:buChar char="•"/>
            </a:pPr>
            <a:r>
              <a:rPr lang="en-US" dirty="0"/>
              <a:t>1 Q/A Tester</a:t>
            </a:r>
          </a:p>
          <a:p>
            <a:pPr>
              <a:buFont typeface="Arial" panose="020B0604020202020204" pitchFamily="34" charset="0"/>
              <a:buChar char="•"/>
            </a:pPr>
            <a:r>
              <a:rPr lang="en-US" dirty="0"/>
              <a:t>1 SEO &amp; Content Writer</a:t>
            </a:r>
          </a:p>
        </p:txBody>
      </p:sp>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14</a:t>
            </a:fld>
            <a:endParaRPr lang="en-US" dirty="0"/>
          </a:p>
        </p:txBody>
      </p:sp>
    </p:spTree>
    <p:extLst>
      <p:ext uri="{BB962C8B-B14F-4D97-AF65-F5344CB8AC3E}">
        <p14:creationId xmlns:p14="http://schemas.microsoft.com/office/powerpoint/2010/main" val="1846659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841248" y="841248"/>
            <a:ext cx="10479024" cy="557784"/>
          </a:xfrm>
        </p:spPr>
        <p:txBody>
          <a:bodyPr/>
          <a:lstStyle/>
          <a:p>
            <a:r>
              <a:rPr lang="en-US" dirty="0"/>
              <a:t>Benefits Of Service</a:t>
            </a:r>
            <a:br>
              <a:rPr lang="en-US" dirty="0"/>
            </a:br>
            <a:endParaRPr lang="en-US" dirty="0"/>
          </a:p>
        </p:txBody>
      </p:sp>
      <p:graphicFrame>
        <p:nvGraphicFramePr>
          <p:cNvPr id="7" name="Table Placeholder 2">
            <a:extLst>
              <a:ext uri="{FF2B5EF4-FFF2-40B4-BE49-F238E27FC236}">
                <a16:creationId xmlns:a16="http://schemas.microsoft.com/office/drawing/2014/main" id="{75CBC584-0DF7-369A-1E66-DDC01BBDB692}"/>
              </a:ext>
            </a:extLst>
          </p:cNvPr>
          <p:cNvGraphicFramePr>
            <a:graphicFrameLocks noGrp="1"/>
          </p:cNvGraphicFramePr>
          <p:nvPr>
            <p:ph sz="quarter" idx="14"/>
            <p:extLst>
              <p:ext uri="{D42A27DB-BD31-4B8C-83A1-F6EECF244321}">
                <p14:modId xmlns:p14="http://schemas.microsoft.com/office/powerpoint/2010/main" val="3012983986"/>
              </p:ext>
            </p:extLst>
          </p:nvPr>
        </p:nvGraphicFramePr>
        <p:xfrm>
          <a:off x="851647" y="1399034"/>
          <a:ext cx="10578353" cy="5068443"/>
        </p:xfrm>
        <a:graphic>
          <a:graphicData uri="http://schemas.openxmlformats.org/drawingml/2006/table">
            <a:tbl>
              <a:tblPr firstRow="1" bandRow="1">
                <a:tableStyleId>{68D230F3-CF80-4859-8CE7-A43EE81993B5}</a:tableStyleId>
              </a:tblPr>
              <a:tblGrid>
                <a:gridCol w="5319939">
                  <a:extLst>
                    <a:ext uri="{9D8B030D-6E8A-4147-A177-3AD203B41FA5}">
                      <a16:colId xmlns:a16="http://schemas.microsoft.com/office/drawing/2014/main" val="30750867"/>
                    </a:ext>
                  </a:extLst>
                </a:gridCol>
                <a:gridCol w="5258414">
                  <a:extLst>
                    <a:ext uri="{9D8B030D-6E8A-4147-A177-3AD203B41FA5}">
                      <a16:colId xmlns:a16="http://schemas.microsoft.com/office/drawing/2014/main" val="1038941322"/>
                    </a:ext>
                  </a:extLst>
                </a:gridCol>
              </a:tblGrid>
              <a:tr h="469695">
                <a:tc>
                  <a:txBody>
                    <a:bodyPr/>
                    <a:lstStyle/>
                    <a:p>
                      <a:pPr lvl="0">
                        <a:buNone/>
                      </a:pPr>
                      <a:r>
                        <a:rPr lang="en-US" sz="2000" b="1" i="0" dirty="0">
                          <a:latin typeface="+mn-lt"/>
                        </a:rPr>
                        <a:t>Problem</a:t>
                      </a:r>
                      <a:endParaRPr lang="en-US" b="1"/>
                    </a:p>
                  </a:txBody>
                  <a:tcPr/>
                </a:tc>
                <a:tc>
                  <a:txBody>
                    <a:bodyPr/>
                    <a:lstStyle/>
                    <a:p>
                      <a:r>
                        <a:rPr lang="en-US" sz="2000" b="1" i="0" dirty="0">
                          <a:latin typeface="+mn-lt"/>
                        </a:rPr>
                        <a:t>Solutions</a:t>
                      </a:r>
                    </a:p>
                  </a:txBody>
                  <a:tcPr/>
                </a:tc>
                <a:extLst>
                  <a:ext uri="{0D108BD9-81ED-4DB2-BD59-A6C34878D82A}">
                    <a16:rowId xmlns:a16="http://schemas.microsoft.com/office/drawing/2014/main" val="4251432886"/>
                  </a:ext>
                </a:extLst>
              </a:tr>
              <a:tr h="1058012">
                <a:tc>
                  <a:txBody>
                    <a:bodyPr/>
                    <a:lstStyle/>
                    <a:p>
                      <a:pPr lvl="0">
                        <a:buNone/>
                      </a:pPr>
                      <a:r>
                        <a:rPr lang="en-US" sz="2000" b="0" i="0" u="none" strike="noStrike" noProof="0" dirty="0"/>
                        <a:t>Employee is not skilled enough to handle all the requirements professionally.</a:t>
                      </a:r>
                      <a:endParaRPr lang="en-US" u="none" strike="noStrike" noProof="0" dirty="0"/>
                    </a:p>
                  </a:txBody>
                  <a:tcPr/>
                </a:tc>
                <a:tc>
                  <a:txBody>
                    <a:bodyPr/>
                    <a:lstStyle/>
                    <a:p>
                      <a:pPr lvl="0" algn="l">
                        <a:lnSpc>
                          <a:spcPct val="100000"/>
                        </a:lnSpc>
                        <a:spcBef>
                          <a:spcPts val="0"/>
                        </a:spcBef>
                        <a:spcAft>
                          <a:spcPts val="0"/>
                        </a:spcAft>
                        <a:buNone/>
                      </a:pPr>
                      <a:r>
                        <a:rPr lang="en-US" sz="2000" b="0" i="0" u="none" strike="noStrike" noProof="0" dirty="0"/>
                        <a:t>Our talents are highly skilled and stay up-to-date with the latest cutting-edge technology.</a:t>
                      </a:r>
                      <a:endParaRPr lang="en-US" b="0" dirty="0"/>
                    </a:p>
                    <a:p>
                      <a:pPr lvl="0">
                        <a:buNone/>
                      </a:pPr>
                      <a:endParaRPr lang="en-US" sz="2000" b="0" i="0" dirty="0">
                        <a:latin typeface="+mn-lt"/>
                      </a:endParaRPr>
                    </a:p>
                  </a:txBody>
                  <a:tcPr/>
                </a:tc>
                <a:extLst>
                  <a:ext uri="{0D108BD9-81ED-4DB2-BD59-A6C34878D82A}">
                    <a16:rowId xmlns:a16="http://schemas.microsoft.com/office/drawing/2014/main" val="4124198826"/>
                  </a:ext>
                </a:extLst>
              </a:tr>
              <a:tr h="787896">
                <a:tc>
                  <a:txBody>
                    <a:bodyPr/>
                    <a:lstStyle/>
                    <a:p>
                      <a:pPr lvl="0">
                        <a:buNone/>
                      </a:pPr>
                      <a:r>
                        <a:rPr lang="en-US" sz="2000" b="0" i="0" u="none" strike="noStrike" noProof="0" dirty="0"/>
                        <a:t>Hiring a professional would incur high monthly salaries and employee benefits.</a:t>
                      </a:r>
                    </a:p>
                  </a:txBody>
                  <a:tcPr/>
                </a:tc>
                <a:tc>
                  <a:txBody>
                    <a:bodyPr/>
                    <a:lstStyle/>
                    <a:p>
                      <a:r>
                        <a:rPr lang="en-US" sz="2000" b="0" i="0" dirty="0">
                          <a:latin typeface="+mn-lt"/>
                        </a:rPr>
                        <a:t>25% or more monthly salaries saving. No employee benefits extra calculations. </a:t>
                      </a:r>
                    </a:p>
                  </a:txBody>
                  <a:tcPr/>
                </a:tc>
                <a:extLst>
                  <a:ext uri="{0D108BD9-81ED-4DB2-BD59-A6C34878D82A}">
                    <a16:rowId xmlns:a16="http://schemas.microsoft.com/office/drawing/2014/main" val="360240625"/>
                  </a:ext>
                </a:extLst>
              </a:tr>
              <a:tr h="755436">
                <a:tc>
                  <a:txBody>
                    <a:bodyPr/>
                    <a:lstStyle/>
                    <a:p>
                      <a:pPr lvl="0">
                        <a:buNone/>
                      </a:pPr>
                      <a:r>
                        <a:rPr lang="en-US" sz="2000" b="0" i="0" u="none" strike="noStrike" noProof="0" dirty="0"/>
                        <a:t>Unavailability and limited reporting tendency</a:t>
                      </a:r>
                      <a:endParaRPr lang="en-US" dirty="0"/>
                    </a:p>
                  </a:txBody>
                  <a:tcPr/>
                </a:tc>
                <a:tc>
                  <a:txBody>
                    <a:bodyPr/>
                    <a:lstStyle/>
                    <a:p>
                      <a:r>
                        <a:rPr lang="en-US" sz="2000" b="0" i="0" dirty="0">
                          <a:latin typeface="+mn-lt"/>
                        </a:rPr>
                        <a:t>Our QA will follow up &amp; handle all those run-time issue.</a:t>
                      </a:r>
                    </a:p>
                  </a:txBody>
                  <a:tcPr/>
                </a:tc>
                <a:extLst>
                  <a:ext uri="{0D108BD9-81ED-4DB2-BD59-A6C34878D82A}">
                    <a16:rowId xmlns:a16="http://schemas.microsoft.com/office/drawing/2014/main" val="2762393470"/>
                  </a:ext>
                </a:extLst>
              </a:tr>
              <a:tr h="1058012">
                <a:tc>
                  <a:txBody>
                    <a:bodyPr/>
                    <a:lstStyle/>
                    <a:p>
                      <a:pPr lvl="0">
                        <a:buNone/>
                      </a:pPr>
                      <a:r>
                        <a:rPr lang="en-US" sz="2000" b="0" i="0" u="none" strike="noStrike" noProof="0" dirty="0"/>
                        <a:t>There is no backup person who can handle remaining task. </a:t>
                      </a:r>
                      <a:endParaRPr lang="en-US" dirty="0"/>
                    </a:p>
                  </a:txBody>
                  <a:tcPr/>
                </a:tc>
                <a:tc>
                  <a:txBody>
                    <a:bodyPr/>
                    <a:lstStyle/>
                    <a:p>
                      <a:pPr lvl="0">
                        <a:buNone/>
                      </a:pPr>
                      <a:r>
                        <a:rPr lang="en-US" sz="2000" b="0" i="0" u="none" strike="noStrike" noProof="0" dirty="0"/>
                        <a:t>The task will be monitored by the CTO and LEAD dev. Proper reporting &amp; communication is guaranteed.</a:t>
                      </a:r>
                      <a:endParaRPr lang="en-US" dirty="0"/>
                    </a:p>
                  </a:txBody>
                  <a:tcPr/>
                </a:tc>
                <a:extLst>
                  <a:ext uri="{0D108BD9-81ED-4DB2-BD59-A6C34878D82A}">
                    <a16:rowId xmlns:a16="http://schemas.microsoft.com/office/drawing/2014/main" val="1311364400"/>
                  </a:ext>
                </a:extLst>
              </a:tr>
              <a:tr h="939392">
                <a:tc>
                  <a:txBody>
                    <a:bodyPr/>
                    <a:lstStyle/>
                    <a:p>
                      <a:pPr lvl="0">
                        <a:buNone/>
                      </a:pPr>
                      <a:r>
                        <a:rPr lang="en-US" sz="2000" b="0" i="0" u="none" strike="noStrike" noProof="0" dirty="0"/>
                        <a:t>Our team is limited to any specific technology.</a:t>
                      </a:r>
                      <a:endParaRPr lang="en-US" dirty="0"/>
                    </a:p>
                  </a:txBody>
                  <a:tcPr/>
                </a:tc>
                <a:tc>
                  <a:txBody>
                    <a:bodyPr/>
                    <a:lstStyle/>
                    <a:p>
                      <a:pPr lvl="0">
                        <a:buNone/>
                      </a:pPr>
                      <a:r>
                        <a:rPr lang="en-US" sz="2000" b="0" i="0" u="none" strike="noStrike" noProof="0" dirty="0"/>
                        <a:t>We can promptly manage all types of requirements “web, </a:t>
                      </a:r>
                      <a:r>
                        <a:rPr lang="en-US" sz="1800" b="0" i="0" kern="1200" dirty="0">
                          <a:solidFill>
                            <a:schemeClr val="tx1"/>
                          </a:solidFill>
                          <a:effectLst/>
                          <a:latin typeface="+mn-lt"/>
                          <a:ea typeface="+mn-ea"/>
                          <a:cs typeface="+mn-cs"/>
                        </a:rPr>
                        <a:t>desktop</a:t>
                      </a:r>
                      <a:r>
                        <a:rPr lang="en-US" sz="2000" b="0" i="0" u="none" strike="noStrike" noProof="0" dirty="0"/>
                        <a:t>, mobile apps”</a:t>
                      </a:r>
                      <a:endParaRPr lang="en-US" u="none" strike="noStrike" noProof="0" dirty="0"/>
                    </a:p>
                  </a:txBody>
                  <a:tcPr/>
                </a:tc>
                <a:extLst>
                  <a:ext uri="{0D108BD9-81ED-4DB2-BD59-A6C34878D82A}">
                    <a16:rowId xmlns:a16="http://schemas.microsoft.com/office/drawing/2014/main" val="2526263980"/>
                  </a:ext>
                </a:extLst>
              </a:tr>
            </a:tbl>
          </a:graphicData>
        </a:graphic>
      </p:graphicFrame>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15</a:t>
            </a:fld>
            <a:endParaRPr lang="en-US" dirty="0"/>
          </a:p>
        </p:txBody>
      </p:sp>
    </p:spTree>
    <p:extLst>
      <p:ext uri="{BB962C8B-B14F-4D97-AF65-F5344CB8AC3E}">
        <p14:creationId xmlns:p14="http://schemas.microsoft.com/office/powerpoint/2010/main" val="4061806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ACF3-596C-92A5-7AD1-A2B11C037104}"/>
              </a:ext>
            </a:extLst>
          </p:cNvPr>
          <p:cNvSpPr>
            <a:spLocks noGrp="1"/>
          </p:cNvSpPr>
          <p:nvPr>
            <p:ph type="title"/>
          </p:nvPr>
        </p:nvSpPr>
        <p:spPr>
          <a:xfrm>
            <a:off x="841248" y="841248"/>
            <a:ext cx="10479024" cy="557784"/>
          </a:xfrm>
        </p:spPr>
        <p:txBody>
          <a:bodyPr/>
          <a:lstStyle/>
          <a:p>
            <a:r>
              <a:rPr lang="en-US" sz="2200" dirty="0">
                <a:solidFill>
                  <a:srgbClr val="404040"/>
                </a:solidFill>
                <a:ea typeface="+mj-lt"/>
                <a:cs typeface="+mj-lt"/>
              </a:rPr>
              <a:t>Process</a:t>
            </a:r>
            <a:br>
              <a:rPr lang="en-US" dirty="0"/>
            </a:br>
            <a:endParaRPr lang="en-US" dirty="0"/>
          </a:p>
        </p:txBody>
      </p:sp>
      <p:sp>
        <p:nvSpPr>
          <p:cNvPr id="6" name="Content Placeholder 5">
            <a:extLst>
              <a:ext uri="{FF2B5EF4-FFF2-40B4-BE49-F238E27FC236}">
                <a16:creationId xmlns:a16="http://schemas.microsoft.com/office/drawing/2014/main" id="{8CADD977-4332-7D76-F599-EBBFE0504DF5}"/>
              </a:ext>
            </a:extLst>
          </p:cNvPr>
          <p:cNvSpPr>
            <a:spLocks noGrp="1"/>
          </p:cNvSpPr>
          <p:nvPr>
            <p:ph sz="quarter" idx="14"/>
          </p:nvPr>
        </p:nvSpPr>
        <p:spPr>
          <a:xfrm>
            <a:off x="837294" y="1536826"/>
            <a:ext cx="10470126" cy="4669821"/>
          </a:xfrm>
        </p:spPr>
        <p:txBody>
          <a:bodyPr vert="horz" lIns="0" tIns="0" rIns="0" bIns="0" rtlCol="0" anchor="t">
            <a:normAutofit lnSpcReduction="10000"/>
          </a:bodyPr>
          <a:lstStyle/>
          <a:p>
            <a:r>
              <a:rPr lang="en-US" b="1" dirty="0"/>
              <a:t>Understand the Requirements</a:t>
            </a:r>
            <a:br>
              <a:rPr lang="en-US" dirty="0"/>
            </a:br>
            <a:r>
              <a:rPr lang="en-US" dirty="0"/>
              <a:t> </a:t>
            </a:r>
            <a:r>
              <a:rPr lang="en-US" dirty="0">
                <a:latin typeface="Aptos Light"/>
                <a:ea typeface="+mn-lt"/>
                <a:cs typeface="Times New Roman"/>
              </a:rPr>
              <a:t>He will go through all your current development &amp; understand work flow.</a:t>
            </a:r>
            <a:endParaRPr lang="en-US" dirty="0">
              <a:latin typeface="Aptos Light"/>
            </a:endParaRPr>
          </a:p>
          <a:p>
            <a:r>
              <a:rPr lang="en-US" b="1" dirty="0">
                <a:latin typeface="Aptos Light"/>
                <a:ea typeface="+mn-lt"/>
                <a:cs typeface="Times New Roman"/>
              </a:rPr>
              <a:t>Collaboration </a:t>
            </a:r>
            <a:br>
              <a:rPr lang="en-US" b="1" dirty="0">
                <a:ea typeface="+mn-lt"/>
                <a:cs typeface="+mn-lt"/>
              </a:rPr>
            </a:br>
            <a:r>
              <a:rPr lang="en-US" b="1" dirty="0">
                <a:ea typeface="+mn-lt"/>
                <a:cs typeface="+mn-lt"/>
              </a:rPr>
              <a:t> </a:t>
            </a:r>
            <a:r>
              <a:rPr lang="en-US" dirty="0"/>
              <a:t>He will start collaborating with your team through meetings, discussions, and regular progress reports.</a:t>
            </a:r>
            <a:endParaRPr lang="en-US" dirty="0">
              <a:latin typeface="Aptos Light"/>
              <a:ea typeface="+mn-lt"/>
              <a:cs typeface="Times New Roman"/>
            </a:endParaRPr>
          </a:p>
          <a:p>
            <a:r>
              <a:rPr lang="en-US" b="1" dirty="0">
                <a:latin typeface="Aptos Light"/>
                <a:ea typeface="+mn-lt"/>
                <a:cs typeface="Times New Roman"/>
              </a:rPr>
              <a:t>Contributing daily </a:t>
            </a:r>
            <a:br>
              <a:rPr lang="en-US" b="1" dirty="0">
                <a:ea typeface="+mn-lt"/>
                <a:cs typeface="+mn-lt"/>
              </a:rPr>
            </a:br>
            <a:r>
              <a:rPr lang="en-US" b="1" dirty="0">
                <a:ea typeface="+mn-lt"/>
                <a:cs typeface="+mn-lt"/>
              </a:rPr>
              <a:t> </a:t>
            </a:r>
            <a:r>
              <a:rPr lang="en-US" dirty="0"/>
              <a:t>He will actively contribute as a key member of your team, assisting in the development of your website or mobile application.</a:t>
            </a:r>
            <a:endParaRPr lang="en-US" dirty="0">
              <a:latin typeface="Aptos Light"/>
              <a:ea typeface="+mn-lt"/>
              <a:cs typeface="Times New Roman"/>
            </a:endParaRPr>
          </a:p>
          <a:p>
            <a:r>
              <a:rPr lang="en-US" b="1" dirty="0">
                <a:latin typeface="Aptos Light"/>
                <a:ea typeface="+mn-lt"/>
                <a:cs typeface="Times New Roman"/>
              </a:rPr>
              <a:t>Deployment and Launch</a:t>
            </a:r>
            <a:br>
              <a:rPr lang="en-US" b="1" dirty="0">
                <a:ea typeface="+mn-lt"/>
                <a:cs typeface="+mn-lt"/>
              </a:rPr>
            </a:br>
            <a:r>
              <a:rPr lang="en-US" b="1" dirty="0">
                <a:ea typeface="+mn-lt"/>
                <a:cs typeface="+mn-lt"/>
              </a:rPr>
              <a:t> </a:t>
            </a:r>
            <a:r>
              <a:rPr lang="en-US" dirty="0"/>
              <a:t>He will be a valuable asset during product launch, ensuring a smooth and seamless process with his expertise and support.</a:t>
            </a:r>
            <a:br>
              <a:rPr lang="en-US" dirty="0"/>
            </a:br>
            <a:br>
              <a:rPr lang="en-US" dirty="0"/>
            </a:b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69EB7C78-0890-627E-C852-B11CAB85CFE7}"/>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16</a:t>
            </a:fld>
            <a:endParaRPr lang="en-US" dirty="0"/>
          </a:p>
        </p:txBody>
      </p:sp>
    </p:spTree>
    <p:extLst>
      <p:ext uri="{BB962C8B-B14F-4D97-AF65-F5344CB8AC3E}">
        <p14:creationId xmlns:p14="http://schemas.microsoft.com/office/powerpoint/2010/main" val="4050281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B20A-89F5-0E83-2FBB-597A9E581103}"/>
              </a:ext>
            </a:extLst>
          </p:cNvPr>
          <p:cNvSpPr>
            <a:spLocks noGrp="1"/>
          </p:cNvSpPr>
          <p:nvPr>
            <p:ph type="title"/>
          </p:nvPr>
        </p:nvSpPr>
        <p:spPr>
          <a:xfrm>
            <a:off x="841248" y="841248"/>
            <a:ext cx="10479024" cy="557784"/>
          </a:xfrm>
        </p:spPr>
        <p:txBody>
          <a:bodyPr/>
          <a:lstStyle/>
          <a:p>
            <a:pPr>
              <a:lnSpc>
                <a:spcPct val="140000"/>
              </a:lnSpc>
              <a:spcBef>
                <a:spcPts val="0"/>
              </a:spcBef>
            </a:pPr>
            <a:r>
              <a:rPr lang="en-US" sz="2200" dirty="0">
                <a:solidFill>
                  <a:srgbClr val="404040"/>
                </a:solidFill>
                <a:latin typeface="Arial"/>
                <a:cs typeface="Arial"/>
              </a:rPr>
              <a:t>Project Management &amp; Reporting</a:t>
            </a:r>
            <a:endParaRPr lang="en-US" sz="2200" dirty="0">
              <a:solidFill>
                <a:srgbClr val="000000"/>
              </a:solidFill>
              <a:latin typeface="Arial"/>
              <a:cs typeface="Arial"/>
            </a:endParaRPr>
          </a:p>
          <a:p>
            <a:br>
              <a:rPr lang="en-US" dirty="0"/>
            </a:br>
            <a:endParaRPr lang="en-US"/>
          </a:p>
        </p:txBody>
      </p:sp>
      <p:sp>
        <p:nvSpPr>
          <p:cNvPr id="5" name="Content Placeholder 4">
            <a:extLst>
              <a:ext uri="{FF2B5EF4-FFF2-40B4-BE49-F238E27FC236}">
                <a16:creationId xmlns:a16="http://schemas.microsoft.com/office/drawing/2014/main" id="{1E1F25F4-9D5B-F843-24A2-BF1F692DF92A}"/>
              </a:ext>
            </a:extLst>
          </p:cNvPr>
          <p:cNvSpPr>
            <a:spLocks noGrp="1"/>
          </p:cNvSpPr>
          <p:nvPr>
            <p:ph sz="quarter" idx="13"/>
          </p:nvPr>
        </p:nvSpPr>
        <p:spPr>
          <a:xfrm>
            <a:off x="686789" y="1536827"/>
            <a:ext cx="4590061" cy="2663698"/>
          </a:xfrm>
        </p:spPr>
        <p:txBody>
          <a:bodyPr vert="horz" lIns="0" tIns="0" rIns="0" bIns="0" rtlCol="0" anchor="t">
            <a:normAutofit/>
          </a:bodyPr>
          <a:lstStyle/>
          <a:p>
            <a:r>
              <a:rPr lang="en-US" dirty="0">
                <a:latin typeface="Aptos Light"/>
                <a:cs typeface="Times New Roman"/>
              </a:rPr>
              <a:t>Regular Progress Updates</a:t>
            </a:r>
            <a:endParaRPr lang="en-US" dirty="0">
              <a:latin typeface="Aptos Light"/>
            </a:endParaRPr>
          </a:p>
          <a:p>
            <a:br>
              <a:rPr lang="en-US" dirty="0">
                <a:latin typeface="Aptos Light"/>
                <a:cs typeface="Times New Roman"/>
              </a:rPr>
            </a:br>
            <a:br>
              <a:rPr lang="en-US" dirty="0">
                <a:latin typeface="Aptos Light"/>
                <a:cs typeface="Times New Roman"/>
              </a:rPr>
            </a:br>
            <a:r>
              <a:rPr lang="en-US" dirty="0">
                <a:latin typeface="Aptos Light"/>
                <a:cs typeface="Times New Roman"/>
              </a:rPr>
              <a:t>Transparent Communication</a:t>
            </a:r>
            <a:endParaRPr lang="en-US" dirty="0">
              <a:latin typeface="Aptos Light"/>
            </a:endParaRPr>
          </a:p>
          <a:p>
            <a:br>
              <a:rPr lang="en-US" dirty="0">
                <a:latin typeface="Aptos Light"/>
                <a:cs typeface="Times New Roman"/>
              </a:rPr>
            </a:br>
            <a:br>
              <a:rPr lang="en-US" dirty="0">
                <a:latin typeface="Aptos Light"/>
                <a:cs typeface="Times New Roman"/>
              </a:rPr>
            </a:br>
            <a:r>
              <a:rPr lang="en-US" dirty="0">
                <a:latin typeface="Aptos Light"/>
                <a:cs typeface="Times New Roman"/>
              </a:rPr>
              <a:t>On-Time Delivery Guarantee</a:t>
            </a:r>
            <a:endParaRPr lang="en-US" dirty="0">
              <a:latin typeface="Aptos Light"/>
            </a:endParaRPr>
          </a:p>
          <a:p>
            <a:endParaRPr lang="en-US" dirty="0"/>
          </a:p>
        </p:txBody>
      </p:sp>
      <p:sp>
        <p:nvSpPr>
          <p:cNvPr id="6" name="Content Placeholder 5">
            <a:extLst>
              <a:ext uri="{FF2B5EF4-FFF2-40B4-BE49-F238E27FC236}">
                <a16:creationId xmlns:a16="http://schemas.microsoft.com/office/drawing/2014/main" id="{A26A441D-413E-D018-529D-98666ABE6AAC}"/>
              </a:ext>
            </a:extLst>
          </p:cNvPr>
          <p:cNvSpPr>
            <a:spLocks noGrp="1"/>
          </p:cNvSpPr>
          <p:nvPr>
            <p:ph sz="quarter" idx="14"/>
          </p:nvPr>
        </p:nvSpPr>
        <p:spPr>
          <a:xfrm>
            <a:off x="3476626" y="1536826"/>
            <a:ext cx="7843646" cy="3530473"/>
          </a:xfrm>
        </p:spPr>
        <p:txBody>
          <a:bodyPr vert="horz" lIns="0" tIns="0" rIns="0" bIns="0" rtlCol="0" anchor="t">
            <a:normAutofit fontScale="92500" lnSpcReduction="10000"/>
          </a:bodyPr>
          <a:lstStyle/>
          <a:p>
            <a:pPr marL="0" indent="0">
              <a:buNone/>
            </a:pPr>
            <a:br>
              <a:rPr lang="en-US" dirty="0">
                <a:latin typeface="Aptos Light"/>
                <a:cs typeface="Times New Roman"/>
              </a:rPr>
            </a:br>
            <a:br>
              <a:rPr lang="en-US" dirty="0">
                <a:latin typeface="Aptos Light"/>
                <a:cs typeface="Times New Roman"/>
              </a:rPr>
            </a:br>
            <a:r>
              <a:rPr lang="en-US" dirty="0">
                <a:latin typeface="Aptos Light"/>
                <a:cs typeface="Times New Roman"/>
              </a:rPr>
              <a:t>We keep you informed about the progress of your projects through regular updates.</a:t>
            </a:r>
            <a:br>
              <a:rPr lang="en-US" dirty="0">
                <a:latin typeface="Aptos Light"/>
                <a:cs typeface="Times New Roman"/>
              </a:rPr>
            </a:br>
            <a:br>
              <a:rPr lang="en-US" dirty="0">
                <a:ea typeface="+mn-lt"/>
                <a:cs typeface="Times New Roman"/>
              </a:rPr>
            </a:br>
            <a:br>
              <a:rPr lang="en-US" dirty="0">
                <a:ea typeface="+mn-lt"/>
                <a:cs typeface="+mn-lt"/>
              </a:rPr>
            </a:br>
            <a:r>
              <a:rPr lang="en-US" dirty="0">
                <a:ea typeface="+mn-lt"/>
                <a:cs typeface="+mn-lt"/>
              </a:rPr>
              <a:t>Our team maintains open and clear communication throughout the development process.</a:t>
            </a:r>
            <a:br>
              <a:rPr lang="en-US" dirty="0">
                <a:ea typeface="+mn-lt"/>
                <a:cs typeface="+mn-lt"/>
              </a:rPr>
            </a:br>
            <a:br>
              <a:rPr lang="en-US" dirty="0">
                <a:ea typeface="+mn-lt"/>
                <a:cs typeface="+mn-lt"/>
              </a:rPr>
            </a:br>
            <a:endParaRPr lang="en-US" dirty="0"/>
          </a:p>
          <a:p>
            <a:pPr marL="0" indent="0">
              <a:buNone/>
            </a:pPr>
            <a:r>
              <a:rPr lang="en-US" dirty="0">
                <a:latin typeface="Aptos Light"/>
                <a:cs typeface="Times New Roman"/>
              </a:rPr>
              <a:t>We commit to delivering your projects on time as agreed in the project timeline.</a:t>
            </a:r>
            <a:endParaRPr lang="en-US" dirty="0">
              <a:latin typeface="Aptos Light"/>
            </a:endParaRP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527AE480-D58D-8A4F-D9AD-3E0956702A4C}"/>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17</a:t>
            </a:fld>
            <a:endParaRPr lang="en-US" dirty="0"/>
          </a:p>
        </p:txBody>
      </p:sp>
    </p:spTree>
    <p:extLst>
      <p:ext uri="{BB962C8B-B14F-4D97-AF65-F5344CB8AC3E}">
        <p14:creationId xmlns:p14="http://schemas.microsoft.com/office/powerpoint/2010/main" val="1550294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03ED-5845-9B34-EF4D-77F260C5537F}"/>
              </a:ext>
            </a:extLst>
          </p:cNvPr>
          <p:cNvSpPr>
            <a:spLocks noGrp="1"/>
          </p:cNvSpPr>
          <p:nvPr>
            <p:ph type="title"/>
          </p:nvPr>
        </p:nvSpPr>
        <p:spPr>
          <a:xfrm>
            <a:off x="841248" y="841248"/>
            <a:ext cx="10479024" cy="557784"/>
          </a:xfrm>
        </p:spPr>
        <p:txBody>
          <a:bodyPr/>
          <a:lstStyle/>
          <a:p>
            <a:pPr>
              <a:lnSpc>
                <a:spcPct val="140000"/>
              </a:lnSpc>
              <a:spcBef>
                <a:spcPts val="0"/>
              </a:spcBef>
            </a:pPr>
            <a:r>
              <a:rPr lang="en-US" sz="2200" dirty="0">
                <a:solidFill>
                  <a:srgbClr val="404040"/>
                </a:solidFill>
                <a:latin typeface="Arial"/>
                <a:cs typeface="Arial"/>
              </a:rPr>
              <a:t>Potential Disadvantage </a:t>
            </a:r>
            <a:endParaRPr lang="en-US" sz="2200" dirty="0">
              <a:solidFill>
                <a:srgbClr val="000000"/>
              </a:solidFill>
              <a:latin typeface="Arial"/>
              <a:cs typeface="Arial"/>
            </a:endParaRPr>
          </a:p>
          <a:p>
            <a:br>
              <a:rPr lang="en-US" dirty="0"/>
            </a:br>
            <a:endParaRPr lang="en-US"/>
          </a:p>
        </p:txBody>
      </p:sp>
      <p:graphicFrame>
        <p:nvGraphicFramePr>
          <p:cNvPr id="6" name="Table Placeholder 3">
            <a:extLst>
              <a:ext uri="{FF2B5EF4-FFF2-40B4-BE49-F238E27FC236}">
                <a16:creationId xmlns:a16="http://schemas.microsoft.com/office/drawing/2014/main" id="{29F1D68E-A6BD-BBAF-E58E-99086D82D066}"/>
              </a:ext>
            </a:extLst>
          </p:cNvPr>
          <p:cNvGraphicFramePr>
            <a:graphicFrameLocks noGrp="1"/>
          </p:cNvGraphicFramePr>
          <p:nvPr>
            <p:ph sz="quarter" idx="14"/>
            <p:extLst>
              <p:ext uri="{D42A27DB-BD31-4B8C-83A1-F6EECF244321}">
                <p14:modId xmlns:p14="http://schemas.microsoft.com/office/powerpoint/2010/main" val="1514829490"/>
              </p:ext>
            </p:extLst>
          </p:nvPr>
        </p:nvGraphicFramePr>
        <p:xfrm>
          <a:off x="841375" y="1527175"/>
          <a:ext cx="10412246" cy="3253740"/>
        </p:xfrm>
        <a:graphic>
          <a:graphicData uri="http://schemas.openxmlformats.org/drawingml/2006/table">
            <a:tbl>
              <a:tblPr firstRow="1" bandRow="1">
                <a:tableStyleId>{68D230F3-CF80-4859-8CE7-A43EE81993B5}</a:tableStyleId>
              </a:tblPr>
              <a:tblGrid>
                <a:gridCol w="3436723">
                  <a:extLst>
                    <a:ext uri="{9D8B030D-6E8A-4147-A177-3AD203B41FA5}">
                      <a16:colId xmlns:a16="http://schemas.microsoft.com/office/drawing/2014/main" val="130956065"/>
                    </a:ext>
                  </a:extLst>
                </a:gridCol>
                <a:gridCol w="6975523">
                  <a:extLst>
                    <a:ext uri="{9D8B030D-6E8A-4147-A177-3AD203B41FA5}">
                      <a16:colId xmlns:a16="http://schemas.microsoft.com/office/drawing/2014/main" val="2749965458"/>
                    </a:ext>
                  </a:extLst>
                </a:gridCol>
              </a:tblGrid>
              <a:tr h="749300">
                <a:tc>
                  <a:txBody>
                    <a:bodyPr/>
                    <a:lstStyle/>
                    <a:p>
                      <a:r>
                        <a:rPr lang="en-US" sz="2000" b="1" i="0" dirty="0">
                          <a:latin typeface="+mn-lt"/>
                        </a:rPr>
                        <a:t>Topic</a:t>
                      </a:r>
                    </a:p>
                  </a:txBody>
                  <a:tcPr/>
                </a:tc>
                <a:tc>
                  <a:txBody>
                    <a:bodyPr/>
                    <a:lstStyle/>
                    <a:p>
                      <a:r>
                        <a:rPr lang="en-US" sz="2000" b="1" i="0" dirty="0">
                          <a:latin typeface="+mn-lt"/>
                        </a:rPr>
                        <a:t>Comments</a:t>
                      </a:r>
                    </a:p>
                  </a:txBody>
                  <a:tcPr/>
                </a:tc>
                <a:extLst>
                  <a:ext uri="{0D108BD9-81ED-4DB2-BD59-A6C34878D82A}">
                    <a16:rowId xmlns:a16="http://schemas.microsoft.com/office/drawing/2014/main" val="3741017008"/>
                  </a:ext>
                </a:extLst>
              </a:tr>
              <a:tr h="749300">
                <a:tc>
                  <a:txBody>
                    <a:bodyPr/>
                    <a:lstStyle/>
                    <a:p>
                      <a:r>
                        <a:rPr lang="en-US" sz="2000" b="0" i="0" dirty="0">
                          <a:latin typeface="+mn-lt"/>
                        </a:rPr>
                        <a:t>Language</a:t>
                      </a:r>
                    </a:p>
                  </a:txBody>
                  <a:tcPr/>
                </a:tc>
                <a:tc>
                  <a:txBody>
                    <a:bodyPr/>
                    <a:lstStyle/>
                    <a:p>
                      <a:r>
                        <a:rPr lang="en-US" sz="2000" b="0" i="0" dirty="0">
                          <a:latin typeface="+mn-lt"/>
                        </a:rPr>
                        <a:t>We have only four persons speak Dutch, Others communicate in English.</a:t>
                      </a:r>
                    </a:p>
                  </a:txBody>
                  <a:tcPr/>
                </a:tc>
                <a:extLst>
                  <a:ext uri="{0D108BD9-81ED-4DB2-BD59-A6C34878D82A}">
                    <a16:rowId xmlns:a16="http://schemas.microsoft.com/office/drawing/2014/main" val="511888340"/>
                  </a:ext>
                </a:extLst>
              </a:tr>
              <a:tr h="749300">
                <a:tc>
                  <a:txBody>
                    <a:bodyPr/>
                    <a:lstStyle/>
                    <a:p>
                      <a:r>
                        <a:rPr lang="en-US" sz="2000" b="0" i="0" dirty="0">
                          <a:latin typeface="+mn-lt"/>
                        </a:rPr>
                        <a:t>Requirements Clarify</a:t>
                      </a:r>
                    </a:p>
                  </a:txBody>
                  <a:tcPr/>
                </a:tc>
                <a:tc>
                  <a:txBody>
                    <a:bodyPr/>
                    <a:lstStyle/>
                    <a:p>
                      <a:pPr lvl="0" algn="l">
                        <a:lnSpc>
                          <a:spcPct val="100000"/>
                        </a:lnSpc>
                        <a:spcBef>
                          <a:spcPts val="0"/>
                        </a:spcBef>
                        <a:spcAft>
                          <a:spcPts val="0"/>
                        </a:spcAft>
                        <a:buNone/>
                      </a:pPr>
                      <a:r>
                        <a:rPr lang="en-US" sz="2000" b="0" i="0" u="none" strike="noStrike" noProof="0" dirty="0"/>
                        <a:t>Sometimes, It may be more convenient to share a drawing or send a video.</a:t>
                      </a:r>
                      <a:endParaRPr lang="en-US" dirty="0"/>
                    </a:p>
                    <a:p>
                      <a:pPr lvl="0">
                        <a:buNone/>
                      </a:pPr>
                      <a:endParaRPr lang="en-US" sz="2000" b="0" i="0" dirty="0">
                        <a:latin typeface="+mn-lt"/>
                      </a:endParaRPr>
                    </a:p>
                  </a:txBody>
                  <a:tcPr/>
                </a:tc>
                <a:extLst>
                  <a:ext uri="{0D108BD9-81ED-4DB2-BD59-A6C34878D82A}">
                    <a16:rowId xmlns:a16="http://schemas.microsoft.com/office/drawing/2014/main" val="3937089168"/>
                  </a:ext>
                </a:extLst>
              </a:tr>
              <a:tr h="749300">
                <a:tc>
                  <a:txBody>
                    <a:bodyPr/>
                    <a:lstStyle/>
                    <a:p>
                      <a:r>
                        <a:rPr lang="en-US" sz="2000" b="0" i="0" dirty="0">
                          <a:latin typeface="+mn-lt"/>
                        </a:rPr>
                        <a:t>Described By Diagram</a:t>
                      </a:r>
                    </a:p>
                  </a:txBody>
                  <a:tcPr/>
                </a:tc>
                <a:tc>
                  <a:txBody>
                    <a:bodyPr/>
                    <a:lstStyle/>
                    <a:p>
                      <a:pPr lvl="0" algn="l">
                        <a:lnSpc>
                          <a:spcPct val="100000"/>
                        </a:lnSpc>
                        <a:spcBef>
                          <a:spcPts val="0"/>
                        </a:spcBef>
                        <a:spcAft>
                          <a:spcPts val="0"/>
                        </a:spcAft>
                        <a:buNone/>
                      </a:pPr>
                      <a:r>
                        <a:rPr lang="en-US" sz="2000" b="0" i="0" u="none" strike="noStrike" noProof="0" dirty="0"/>
                        <a:t>For complex functionality you may need to provide Use case, ERD, or Class Diagram to requirements engineering.</a:t>
                      </a:r>
                      <a:endParaRPr lang="en-US" u="none" strike="noStrike" noProof="0" dirty="0"/>
                    </a:p>
                  </a:txBody>
                  <a:tcPr/>
                </a:tc>
                <a:extLst>
                  <a:ext uri="{0D108BD9-81ED-4DB2-BD59-A6C34878D82A}">
                    <a16:rowId xmlns:a16="http://schemas.microsoft.com/office/drawing/2014/main" val="1031597798"/>
                  </a:ext>
                </a:extLst>
              </a:tr>
            </a:tbl>
          </a:graphicData>
        </a:graphic>
      </p:graphicFrame>
      <p:sp>
        <p:nvSpPr>
          <p:cNvPr id="4" name="Slide Number Placeholder 3">
            <a:extLst>
              <a:ext uri="{FF2B5EF4-FFF2-40B4-BE49-F238E27FC236}">
                <a16:creationId xmlns:a16="http://schemas.microsoft.com/office/drawing/2014/main" id="{9B333A90-2ED2-EF64-F9B3-7807A3275B87}"/>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18</a:t>
            </a:fld>
            <a:endParaRPr lang="en-US" dirty="0"/>
          </a:p>
        </p:txBody>
      </p:sp>
    </p:spTree>
    <p:extLst>
      <p:ext uri="{BB962C8B-B14F-4D97-AF65-F5344CB8AC3E}">
        <p14:creationId xmlns:p14="http://schemas.microsoft.com/office/powerpoint/2010/main" val="947225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Mountain view from a patio with hanging chair">
            <a:extLst>
              <a:ext uri="{FF2B5EF4-FFF2-40B4-BE49-F238E27FC236}">
                <a16:creationId xmlns:a16="http://schemas.microsoft.com/office/drawing/2014/main" id="{A0F07786-AFE7-7435-7951-DD3C080C3A53}"/>
              </a:ext>
            </a:extLst>
          </p:cNvPr>
          <p:cNvPicPr>
            <a:picLocks noGrp="1" noChangeAspect="1"/>
          </p:cNvPicPr>
          <p:nvPr>
            <p:ph type="pic" sz="quarter" idx="11"/>
          </p:nvPr>
        </p:nvPicPr>
        <p:blipFill>
          <a:blip r:embed="rId2"/>
          <a:srcRect t="20" b="20"/>
          <a:stretch/>
        </p:blipFill>
        <p:spPr>
          <a:xfrm>
            <a:off x="6092952" y="0"/>
            <a:ext cx="6099048" cy="6876288"/>
          </a:xfrm>
        </p:spPr>
      </p:pic>
      <p:sp>
        <p:nvSpPr>
          <p:cNvPr id="33" name="Title 32">
            <a:extLst>
              <a:ext uri="{FF2B5EF4-FFF2-40B4-BE49-F238E27FC236}">
                <a16:creationId xmlns:a16="http://schemas.microsoft.com/office/drawing/2014/main" id="{5D8FACD9-4906-4691-55B9-710FC59D2130}"/>
              </a:ext>
            </a:extLst>
          </p:cNvPr>
          <p:cNvSpPr>
            <a:spLocks noGrp="1"/>
          </p:cNvSpPr>
          <p:nvPr>
            <p:ph type="title"/>
          </p:nvPr>
        </p:nvSpPr>
        <p:spPr>
          <a:xfrm>
            <a:off x="130731" y="832104"/>
            <a:ext cx="5769534" cy="1954993"/>
          </a:xfrm>
        </p:spPr>
        <p:txBody>
          <a:bodyPr/>
          <a:lstStyle/>
          <a:p>
            <a:r>
              <a:rPr lang="en-US" sz="6000" dirty="0"/>
              <a:t>Explore Innovative solutions</a:t>
            </a:r>
            <a:br>
              <a:rPr lang="en-US" sz="6000" dirty="0"/>
            </a:br>
            <a:endParaRPr lang="en-US" dirty="0"/>
          </a:p>
        </p:txBody>
      </p:sp>
      <p:sp>
        <p:nvSpPr>
          <p:cNvPr id="46" name="Text Placeholder 45">
            <a:extLst>
              <a:ext uri="{FF2B5EF4-FFF2-40B4-BE49-F238E27FC236}">
                <a16:creationId xmlns:a16="http://schemas.microsoft.com/office/drawing/2014/main" id="{B7BFD7D2-6C97-1E33-B2CC-6AE1EB9EF8D2}"/>
              </a:ext>
            </a:extLst>
          </p:cNvPr>
          <p:cNvSpPr>
            <a:spLocks noGrp="1"/>
          </p:cNvSpPr>
          <p:nvPr>
            <p:ph type="body" sz="quarter" idx="15"/>
          </p:nvPr>
        </p:nvSpPr>
        <p:spPr/>
        <p:txBody>
          <a:bodyPr/>
          <a:lstStyle/>
          <a:p>
            <a:endParaRPr lang="en-US" dirty="0"/>
          </a:p>
        </p:txBody>
      </p:sp>
      <p:sp>
        <p:nvSpPr>
          <p:cNvPr id="43" name="Text Placeholder 42">
            <a:extLst>
              <a:ext uri="{FF2B5EF4-FFF2-40B4-BE49-F238E27FC236}">
                <a16:creationId xmlns:a16="http://schemas.microsoft.com/office/drawing/2014/main" id="{D45A4C16-121E-2E37-49E9-4A4ACF2C51FB}"/>
              </a:ext>
            </a:extLst>
          </p:cNvPr>
          <p:cNvSpPr>
            <a:spLocks noGrp="1"/>
          </p:cNvSpPr>
          <p:nvPr>
            <p:ph type="body" sz="quarter" idx="12"/>
          </p:nvPr>
        </p:nvSpPr>
        <p:spPr/>
        <p:txBody>
          <a:bodyPr/>
          <a:lstStyle/>
          <a:p>
            <a:endParaRPr lang="en-US" dirty="0"/>
          </a:p>
        </p:txBody>
      </p:sp>
      <p:sp>
        <p:nvSpPr>
          <p:cNvPr id="44" name="Text Placeholder 43">
            <a:extLst>
              <a:ext uri="{FF2B5EF4-FFF2-40B4-BE49-F238E27FC236}">
                <a16:creationId xmlns:a16="http://schemas.microsoft.com/office/drawing/2014/main" id="{D585FA3F-E61C-D66E-07B0-F757A8CA6054}"/>
              </a:ext>
            </a:extLst>
          </p:cNvPr>
          <p:cNvSpPr>
            <a:spLocks noGrp="1"/>
          </p:cNvSpPr>
          <p:nvPr>
            <p:ph type="body" sz="quarter" idx="13"/>
          </p:nvPr>
        </p:nvSpPr>
        <p:spPr/>
        <p:txBody>
          <a:bodyPr/>
          <a:lstStyle/>
          <a:p>
            <a:endParaRPr lang="en-US" dirty="0"/>
          </a:p>
        </p:txBody>
      </p:sp>
      <p:sp>
        <p:nvSpPr>
          <p:cNvPr id="45" name="Text Placeholder 44">
            <a:extLst>
              <a:ext uri="{FF2B5EF4-FFF2-40B4-BE49-F238E27FC236}">
                <a16:creationId xmlns:a16="http://schemas.microsoft.com/office/drawing/2014/main" id="{37E333FD-F3EA-ED3D-DAD7-C1B2247BA3CA}"/>
              </a:ext>
            </a:extLst>
          </p:cNvPr>
          <p:cNvSpPr>
            <a:spLocks noGrp="1"/>
          </p:cNvSpPr>
          <p:nvPr>
            <p:ph type="body" sz="quarter" idx="14"/>
          </p:nvPr>
        </p:nvSpPr>
        <p:spPr/>
        <p:txBody>
          <a:bodyPr/>
          <a:lstStyle/>
          <a:p>
            <a:endParaRPr lang="en-US" dirty="0"/>
          </a:p>
        </p:txBody>
      </p:sp>
      <p:sp>
        <p:nvSpPr>
          <p:cNvPr id="2" name="TextBox 1">
            <a:extLst>
              <a:ext uri="{FF2B5EF4-FFF2-40B4-BE49-F238E27FC236}">
                <a16:creationId xmlns:a16="http://schemas.microsoft.com/office/drawing/2014/main" id="{433D2336-9909-F8B2-FACC-EB2930884919}"/>
              </a:ext>
            </a:extLst>
          </p:cNvPr>
          <p:cNvSpPr txBox="1"/>
          <p:nvPr/>
        </p:nvSpPr>
        <p:spPr>
          <a:xfrm>
            <a:off x="321722" y="2908371"/>
            <a:ext cx="5474459"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sz="2000" dirty="0">
                <a:ea typeface="+mn-lt"/>
                <a:cs typeface="+mn-lt"/>
              </a:rPr>
            </a:br>
            <a:r>
              <a:rPr lang="en-US" sz="2000" dirty="0"/>
              <a:t>Ready to get started? </a:t>
            </a:r>
            <a:br>
              <a:rPr lang="en-US" sz="2000" dirty="0"/>
            </a:br>
            <a:r>
              <a:rPr lang="en-US" sz="2000" dirty="0"/>
              <a:t>We welcome your expert suggestions and look forward to collaborating for the best possible outcome.</a:t>
            </a:r>
            <a:br>
              <a:rPr lang="en-US" sz="2000" dirty="0"/>
            </a:br>
            <a:endParaRPr lang="en-US" sz="3600" b="1" dirty="0"/>
          </a:p>
          <a:p>
            <a:r>
              <a:rPr lang="en-US" sz="3600" b="1" dirty="0">
                <a:solidFill>
                  <a:schemeClr val="bg1"/>
                </a:solidFill>
              </a:rPr>
              <a:t>Email - info@qtechit.dev</a:t>
            </a:r>
          </a:p>
          <a:p>
            <a:endParaRPr lang="en-US" sz="3600" b="1" dirty="0"/>
          </a:p>
        </p:txBody>
      </p:sp>
    </p:spTree>
    <p:extLst>
      <p:ext uri="{BB962C8B-B14F-4D97-AF65-F5344CB8AC3E}">
        <p14:creationId xmlns:p14="http://schemas.microsoft.com/office/powerpoint/2010/main" val="4178334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CC25EE42-B3D5-AD1E-48BE-54CEFF2E3D79}"/>
              </a:ext>
            </a:extLst>
          </p:cNvPr>
          <p:cNvSpPr>
            <a:spLocks noGrp="1"/>
          </p:cNvSpPr>
          <p:nvPr>
            <p:ph type="title"/>
          </p:nvPr>
        </p:nvSpPr>
        <p:spPr>
          <a:xfrm>
            <a:off x="841243" y="832104"/>
            <a:ext cx="10479088" cy="2227220"/>
          </a:xfrm>
        </p:spPr>
        <p:txBody>
          <a:bodyPr/>
          <a:lstStyle/>
          <a:p>
            <a:r>
              <a:rPr lang="en-US" dirty="0"/>
              <a:t>Thank</a:t>
            </a:r>
            <a:br>
              <a:rPr lang="en-US" dirty="0"/>
            </a:br>
            <a:r>
              <a:rPr lang="en-US" dirty="0"/>
              <a:t>you</a:t>
            </a:r>
          </a:p>
        </p:txBody>
      </p:sp>
      <p:sp>
        <p:nvSpPr>
          <p:cNvPr id="5" name="TextBox 4">
            <a:extLst>
              <a:ext uri="{FF2B5EF4-FFF2-40B4-BE49-F238E27FC236}">
                <a16:creationId xmlns:a16="http://schemas.microsoft.com/office/drawing/2014/main" id="{7812D032-BCFA-9C90-4569-0717FEE649D6}"/>
              </a:ext>
            </a:extLst>
          </p:cNvPr>
          <p:cNvSpPr txBox="1"/>
          <p:nvPr/>
        </p:nvSpPr>
        <p:spPr>
          <a:xfrm>
            <a:off x="7406155" y="3412841"/>
            <a:ext cx="4143786"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Submitted by</a:t>
            </a:r>
            <a:r>
              <a:rPr lang="en-US" dirty="0"/>
              <a:t> </a:t>
            </a:r>
            <a:br>
              <a:rPr lang="en-US" dirty="0"/>
            </a:br>
            <a:br>
              <a:rPr lang="en-US" dirty="0"/>
            </a:br>
            <a:r>
              <a:rPr lang="en-US" dirty="0"/>
              <a:t>Ahasanul Rabbi Khan</a:t>
            </a:r>
            <a:br>
              <a:rPr lang="en-US" dirty="0"/>
            </a:br>
            <a:r>
              <a:rPr lang="en-US" dirty="0"/>
              <a:t>Data &amp; Program Lead</a:t>
            </a:r>
          </a:p>
          <a:p>
            <a:r>
              <a:rPr lang="en-US" dirty="0"/>
              <a:t>Qtech IT</a:t>
            </a:r>
          </a:p>
          <a:p>
            <a:r>
              <a:rPr lang="en-US" dirty="0"/>
              <a:t>+31 0684611580</a:t>
            </a:r>
            <a:br>
              <a:rPr lang="en-US" dirty="0"/>
            </a:br>
            <a:r>
              <a:rPr lang="en-US" dirty="0"/>
              <a:t>ahasan@qtechit.dev</a:t>
            </a:r>
            <a:br>
              <a:rPr lang="en-US" dirty="0"/>
            </a:br>
            <a:r>
              <a:rPr lang="en-US" dirty="0"/>
              <a:t>www.qtechit.dev</a:t>
            </a:r>
            <a:br>
              <a:rPr lang="en-US" dirty="0"/>
            </a:br>
            <a:endParaRPr lang="en-US" dirty="0"/>
          </a:p>
        </p:txBody>
      </p:sp>
      <p:sp>
        <p:nvSpPr>
          <p:cNvPr id="7" name="TextBox 6">
            <a:extLst>
              <a:ext uri="{FF2B5EF4-FFF2-40B4-BE49-F238E27FC236}">
                <a16:creationId xmlns:a16="http://schemas.microsoft.com/office/drawing/2014/main" id="{2D5B3F6D-9105-028A-F8D9-3E6641514CF8}"/>
              </a:ext>
            </a:extLst>
          </p:cNvPr>
          <p:cNvSpPr txBox="1"/>
          <p:nvPr/>
        </p:nvSpPr>
        <p:spPr>
          <a:xfrm>
            <a:off x="952298" y="3178618"/>
            <a:ext cx="4010095"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bg1"/>
                </a:solidFill>
              </a:rPr>
              <a:t>Qtech IT</a:t>
            </a:r>
          </a:p>
          <a:p>
            <a:r>
              <a:rPr lang="en-US" sz="1400" b="1" dirty="0">
                <a:solidFill>
                  <a:schemeClr val="bg1"/>
                </a:solidFill>
              </a:rPr>
              <a:t>The Netherlands registered it company</a:t>
            </a:r>
            <a:br>
              <a:rPr lang="en-US" b="1" dirty="0"/>
            </a:br>
            <a:br>
              <a:rPr lang="en-US" b="1" dirty="0"/>
            </a:br>
            <a:r>
              <a:rPr lang="en-US" b="1" dirty="0">
                <a:solidFill>
                  <a:schemeClr val="bg1"/>
                </a:solidFill>
                <a:ea typeface="+mn-lt"/>
                <a:cs typeface="+mn-lt"/>
              </a:rPr>
              <a:t>Rietdekkerstraat 24, 1445 KG Purmerend, Netherlands</a:t>
            </a:r>
            <a:br>
              <a:rPr lang="en-US" b="1" dirty="0">
                <a:solidFill>
                  <a:schemeClr val="bg1"/>
                </a:solidFill>
                <a:ea typeface="+mn-lt"/>
                <a:cs typeface="+mn-lt"/>
              </a:rPr>
            </a:br>
            <a:r>
              <a:rPr lang="en-US" sz="2000" dirty="0">
                <a:solidFill>
                  <a:schemeClr val="bg1"/>
                </a:solidFill>
                <a:ea typeface="+mn-lt"/>
                <a:cs typeface="+mn-lt"/>
              </a:rPr>
              <a:t>www.qtechit.dev | info@qtechit.dev</a:t>
            </a:r>
            <a:br>
              <a:rPr lang="en-US" sz="2000" dirty="0">
                <a:solidFill>
                  <a:schemeClr val="bg1"/>
                </a:solidFill>
                <a:ea typeface="+mn-lt"/>
                <a:cs typeface="+mn-lt"/>
              </a:rPr>
            </a:br>
            <a:r>
              <a:rPr lang="en-US" sz="2000" dirty="0">
                <a:solidFill>
                  <a:schemeClr val="bg1"/>
                </a:solidFill>
                <a:ea typeface="+mn-lt"/>
                <a:cs typeface="+mn-lt"/>
              </a:rPr>
              <a:t>+31 06 34594235</a:t>
            </a:r>
            <a:br>
              <a:rPr lang="en-US" sz="2000" dirty="0">
                <a:solidFill>
                  <a:schemeClr val="bg1"/>
                </a:solidFill>
                <a:ea typeface="+mn-lt"/>
                <a:cs typeface="+mn-lt"/>
              </a:rPr>
            </a:br>
            <a:r>
              <a:rPr lang="en-US" sz="2000" dirty="0" err="1">
                <a:solidFill>
                  <a:schemeClr val="bg1"/>
                </a:solidFill>
              </a:rPr>
              <a:t>KvK</a:t>
            </a:r>
            <a:r>
              <a:rPr lang="en-US" sz="2000" dirty="0">
                <a:solidFill>
                  <a:schemeClr val="bg1"/>
                </a:solidFill>
              </a:rPr>
              <a:t> – </a:t>
            </a:r>
            <a:r>
              <a:rPr lang="en-US" sz="2000" dirty="0">
                <a:solidFill>
                  <a:schemeClr val="bg1"/>
                </a:solidFill>
                <a:ea typeface="+mn-lt"/>
                <a:cs typeface="+mn-lt"/>
              </a:rPr>
              <a:t>95630023</a:t>
            </a:r>
            <a:br>
              <a:rPr lang="en-US" sz="2000" dirty="0">
                <a:solidFill>
                  <a:schemeClr val="bg1"/>
                </a:solidFill>
                <a:ea typeface="+mn-lt"/>
                <a:cs typeface="+mn-lt"/>
              </a:rPr>
            </a:br>
            <a:endParaRPr lang="en-US" sz="2000" b="1" dirty="0">
              <a:solidFill>
                <a:schemeClr val="bg1"/>
              </a:solidFill>
            </a:endParaRPr>
          </a:p>
        </p:txBody>
      </p:sp>
    </p:spTree>
    <p:extLst>
      <p:ext uri="{BB962C8B-B14F-4D97-AF65-F5344CB8AC3E}">
        <p14:creationId xmlns:p14="http://schemas.microsoft.com/office/powerpoint/2010/main" val="1988437062"/>
      </p:ext>
    </p:extLst>
  </p:cSld>
  <p:clrMapOvr>
    <a:masterClrMapping/>
  </p:clrMapOvr>
</p:sld>
</file>

<file path=ppt/theme/theme1.xml><?xml version="1.0" encoding="utf-8"?>
<a:theme xmlns:a="http://schemas.openxmlformats.org/drawingml/2006/main" name="Custom">
  <a:themeElements>
    <a:clrScheme name="TM66835393">
      <a:dk1>
        <a:srgbClr val="000000"/>
      </a:dk1>
      <a:lt1>
        <a:srgbClr val="FFFFFF"/>
      </a:lt1>
      <a:dk2>
        <a:srgbClr val="44546A"/>
      </a:dk2>
      <a:lt2>
        <a:srgbClr val="E7E6E6"/>
      </a:lt2>
      <a:accent1>
        <a:srgbClr val="55BC7E"/>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Custom 32">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835393_win32_SD_v3" id="{4170EB69-3ACE-4C18-BE4C-C6CBD8BF8A79}" vid="{8A480AB3-AE5D-4813-AA67-ADACC5EA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Props1.xml><?xml version="1.0" encoding="utf-8"?>
<ds:datastoreItem xmlns:ds="http://schemas.openxmlformats.org/officeDocument/2006/customXml" ds:itemID="{55E72E99-0076-433E-AD3A-575A11FAB73D}">
  <ds:schemaRefs>
    <ds:schemaRef ds:uri="http://schemas.microsoft.com/sharepoint/v3/contenttype/forms"/>
  </ds:schemaRefs>
</ds:datastoreItem>
</file>

<file path=customXml/itemProps2.xml><?xml version="1.0" encoding="utf-8"?>
<ds:datastoreItem xmlns:ds="http://schemas.openxmlformats.org/officeDocument/2006/customXml" ds:itemID="{146EB691-4DD5-4558-B7D1-3EA8CC81E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247F30-5811-40C0-99EC-CF53200590BE}">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190</TotalTime>
  <Words>1434</Words>
  <Application>Microsoft Office PowerPoint</Application>
  <PresentationFormat>Widescreen</PresentationFormat>
  <Paragraphs>149</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Aptos Light</vt:lpstr>
      <vt:lpstr>Aptos SemiBold</vt:lpstr>
      <vt:lpstr>Arial</vt:lpstr>
      <vt:lpstr>Calibri</vt:lpstr>
      <vt:lpstr>Calibri Light</vt:lpstr>
      <vt:lpstr>Roboto</vt:lpstr>
      <vt:lpstr>Custom</vt:lpstr>
      <vt:lpstr>Qtechit’s </vt:lpstr>
      <vt:lpstr>Agenda</vt:lpstr>
      <vt:lpstr>NAVIGATE THE FUTURE  </vt:lpstr>
      <vt:lpstr>Who we are? </vt:lpstr>
      <vt:lpstr>Exploring New Frontiers </vt:lpstr>
      <vt:lpstr>New PRODUCT Launching </vt:lpstr>
      <vt:lpstr>Currently Working </vt:lpstr>
      <vt:lpstr>Already in market </vt:lpstr>
      <vt:lpstr>Already in market </vt:lpstr>
      <vt:lpstr>Already in market </vt:lpstr>
      <vt:lpstr>Already in market</vt:lpstr>
      <vt:lpstr>Our approach </vt:lpstr>
      <vt:lpstr>Technologies &amp; Services </vt:lpstr>
      <vt:lpstr>Development Team Overview  </vt:lpstr>
      <vt:lpstr>Benefits Of Service </vt:lpstr>
      <vt:lpstr>Process </vt:lpstr>
      <vt:lpstr>Project Management &amp; Reporting  </vt:lpstr>
      <vt:lpstr>Potential Disadvantage   </vt:lpstr>
      <vt:lpstr>Explore Innovative solutions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ANALYSIS </dc:title>
  <dc:creator/>
  <cp:lastModifiedBy>Khan, Ahasan</cp:lastModifiedBy>
  <cp:revision>1067</cp:revision>
  <dcterms:created xsi:type="dcterms:W3CDTF">2024-12-20T04:09:14Z</dcterms:created>
  <dcterms:modified xsi:type="dcterms:W3CDTF">2025-08-22T01:34:18Z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